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24FC-AA55-400C-B72C-AAD69F5FC4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BBEE446-A4D1-429A-9275-91D8D690F1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5DE076F-5DAE-4F72-B28C-5D5DFFC604D5}"/>
              </a:ext>
            </a:extLst>
          </p:cNvPr>
          <p:cNvSpPr>
            <a:spLocks noGrp="1"/>
          </p:cNvSpPr>
          <p:nvPr>
            <p:ph type="dt" sz="half" idx="10"/>
          </p:nvPr>
        </p:nvSpPr>
        <p:spPr/>
        <p:txBody>
          <a:bodyPr/>
          <a:lstStyle/>
          <a:p>
            <a:fld id="{E729A339-EF7B-4588-9680-DED5FC3B95DC}" type="datetimeFigureOut">
              <a:rPr lang="vi-VN" smtClean="0"/>
              <a:t>19/07/2021</a:t>
            </a:fld>
            <a:endParaRPr lang="vi-VN"/>
          </a:p>
        </p:txBody>
      </p:sp>
      <p:sp>
        <p:nvSpPr>
          <p:cNvPr id="5" name="Footer Placeholder 4">
            <a:extLst>
              <a:ext uri="{FF2B5EF4-FFF2-40B4-BE49-F238E27FC236}">
                <a16:creationId xmlns:a16="http://schemas.microsoft.com/office/drawing/2014/main" id="{81A3C00F-3AE3-4767-BC34-3D0705AAA5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97AB56-8724-4C0D-B919-84A674253D4C}"/>
              </a:ext>
            </a:extLst>
          </p:cNvPr>
          <p:cNvSpPr>
            <a:spLocks noGrp="1"/>
          </p:cNvSpPr>
          <p:nvPr>
            <p:ph type="sldNum" sz="quarter" idx="12"/>
          </p:nvPr>
        </p:nvSpPr>
        <p:spPr/>
        <p:txBody>
          <a:bodyPr/>
          <a:lstStyle/>
          <a:p>
            <a:fld id="{B9CA81FA-D3CF-41E4-819A-EBFF5B451F1B}" type="slidenum">
              <a:rPr lang="vi-VN" smtClean="0"/>
              <a:t>‹#›</a:t>
            </a:fld>
            <a:endParaRPr lang="vi-VN"/>
          </a:p>
        </p:txBody>
      </p:sp>
    </p:spTree>
    <p:extLst>
      <p:ext uri="{BB962C8B-B14F-4D97-AF65-F5344CB8AC3E}">
        <p14:creationId xmlns:p14="http://schemas.microsoft.com/office/powerpoint/2010/main" val="10236389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05EA-F07A-49A5-A410-B72E0D9AD18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1143BB1-9CD7-4A25-8E23-B3CE40D18F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FB9CB65-ECE0-4CA6-B2DF-7BAF739AC100}"/>
              </a:ext>
            </a:extLst>
          </p:cNvPr>
          <p:cNvSpPr>
            <a:spLocks noGrp="1"/>
          </p:cNvSpPr>
          <p:nvPr>
            <p:ph type="dt" sz="half" idx="10"/>
          </p:nvPr>
        </p:nvSpPr>
        <p:spPr/>
        <p:txBody>
          <a:bodyPr/>
          <a:lstStyle/>
          <a:p>
            <a:fld id="{E729A339-EF7B-4588-9680-DED5FC3B95DC}" type="datetimeFigureOut">
              <a:rPr lang="vi-VN" smtClean="0"/>
              <a:t>19/07/2021</a:t>
            </a:fld>
            <a:endParaRPr lang="vi-VN"/>
          </a:p>
        </p:txBody>
      </p:sp>
      <p:sp>
        <p:nvSpPr>
          <p:cNvPr id="5" name="Footer Placeholder 4">
            <a:extLst>
              <a:ext uri="{FF2B5EF4-FFF2-40B4-BE49-F238E27FC236}">
                <a16:creationId xmlns:a16="http://schemas.microsoft.com/office/drawing/2014/main" id="{54E4975F-1E9C-4D0C-B2F7-0301360DF4F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846D137-E214-4568-8B36-674EE578A31C}"/>
              </a:ext>
            </a:extLst>
          </p:cNvPr>
          <p:cNvSpPr>
            <a:spLocks noGrp="1"/>
          </p:cNvSpPr>
          <p:nvPr>
            <p:ph type="sldNum" sz="quarter" idx="12"/>
          </p:nvPr>
        </p:nvSpPr>
        <p:spPr/>
        <p:txBody>
          <a:bodyPr/>
          <a:lstStyle/>
          <a:p>
            <a:fld id="{B9CA81FA-D3CF-41E4-819A-EBFF5B451F1B}" type="slidenum">
              <a:rPr lang="vi-VN" smtClean="0"/>
              <a:t>‹#›</a:t>
            </a:fld>
            <a:endParaRPr lang="vi-VN"/>
          </a:p>
        </p:txBody>
      </p:sp>
    </p:spTree>
    <p:extLst>
      <p:ext uri="{BB962C8B-B14F-4D97-AF65-F5344CB8AC3E}">
        <p14:creationId xmlns:p14="http://schemas.microsoft.com/office/powerpoint/2010/main" val="1589395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377A6E-7021-4ED7-A7B6-3FA940AD2D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597A2F6-8D62-4C91-8CBF-9135FDE5A4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89BA31D-4109-46B9-B956-69EB7BCE1DB7}"/>
              </a:ext>
            </a:extLst>
          </p:cNvPr>
          <p:cNvSpPr>
            <a:spLocks noGrp="1"/>
          </p:cNvSpPr>
          <p:nvPr>
            <p:ph type="dt" sz="half" idx="10"/>
          </p:nvPr>
        </p:nvSpPr>
        <p:spPr/>
        <p:txBody>
          <a:bodyPr/>
          <a:lstStyle/>
          <a:p>
            <a:fld id="{E729A339-EF7B-4588-9680-DED5FC3B95DC}" type="datetimeFigureOut">
              <a:rPr lang="vi-VN" smtClean="0"/>
              <a:t>19/07/2021</a:t>
            </a:fld>
            <a:endParaRPr lang="vi-VN"/>
          </a:p>
        </p:txBody>
      </p:sp>
      <p:sp>
        <p:nvSpPr>
          <p:cNvPr id="5" name="Footer Placeholder 4">
            <a:extLst>
              <a:ext uri="{FF2B5EF4-FFF2-40B4-BE49-F238E27FC236}">
                <a16:creationId xmlns:a16="http://schemas.microsoft.com/office/drawing/2014/main" id="{D2C49785-A499-405E-844E-2B4F3964B7B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A379CE0-AC9E-4360-B7E8-FD30F7F7F70B}"/>
              </a:ext>
            </a:extLst>
          </p:cNvPr>
          <p:cNvSpPr>
            <a:spLocks noGrp="1"/>
          </p:cNvSpPr>
          <p:nvPr>
            <p:ph type="sldNum" sz="quarter" idx="12"/>
          </p:nvPr>
        </p:nvSpPr>
        <p:spPr/>
        <p:txBody>
          <a:bodyPr/>
          <a:lstStyle/>
          <a:p>
            <a:fld id="{B9CA81FA-D3CF-41E4-819A-EBFF5B451F1B}" type="slidenum">
              <a:rPr lang="vi-VN" smtClean="0"/>
              <a:t>‹#›</a:t>
            </a:fld>
            <a:endParaRPr lang="vi-VN"/>
          </a:p>
        </p:txBody>
      </p:sp>
    </p:spTree>
    <p:extLst>
      <p:ext uri="{BB962C8B-B14F-4D97-AF65-F5344CB8AC3E}">
        <p14:creationId xmlns:p14="http://schemas.microsoft.com/office/powerpoint/2010/main" val="5839074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A650-1394-4096-994E-352E91A53D3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B3A984C-0B77-4AFB-ADD3-3488917227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E1CCED-5847-4991-81A9-59FB5DF3A2A9}"/>
              </a:ext>
            </a:extLst>
          </p:cNvPr>
          <p:cNvSpPr>
            <a:spLocks noGrp="1"/>
          </p:cNvSpPr>
          <p:nvPr>
            <p:ph type="dt" sz="half" idx="10"/>
          </p:nvPr>
        </p:nvSpPr>
        <p:spPr/>
        <p:txBody>
          <a:bodyPr/>
          <a:lstStyle/>
          <a:p>
            <a:fld id="{E729A339-EF7B-4588-9680-DED5FC3B95DC}" type="datetimeFigureOut">
              <a:rPr lang="vi-VN" smtClean="0"/>
              <a:t>19/07/2021</a:t>
            </a:fld>
            <a:endParaRPr lang="vi-VN"/>
          </a:p>
        </p:txBody>
      </p:sp>
      <p:sp>
        <p:nvSpPr>
          <p:cNvPr id="5" name="Footer Placeholder 4">
            <a:extLst>
              <a:ext uri="{FF2B5EF4-FFF2-40B4-BE49-F238E27FC236}">
                <a16:creationId xmlns:a16="http://schemas.microsoft.com/office/drawing/2014/main" id="{AA754F50-EA97-41F0-98AF-30BA7795412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159C820-59A6-4353-A55A-3E6A2E962BCB}"/>
              </a:ext>
            </a:extLst>
          </p:cNvPr>
          <p:cNvSpPr>
            <a:spLocks noGrp="1"/>
          </p:cNvSpPr>
          <p:nvPr>
            <p:ph type="sldNum" sz="quarter" idx="12"/>
          </p:nvPr>
        </p:nvSpPr>
        <p:spPr/>
        <p:txBody>
          <a:bodyPr/>
          <a:lstStyle/>
          <a:p>
            <a:fld id="{B9CA81FA-D3CF-41E4-819A-EBFF5B451F1B}" type="slidenum">
              <a:rPr lang="vi-VN" smtClean="0"/>
              <a:t>‹#›</a:t>
            </a:fld>
            <a:endParaRPr lang="vi-VN"/>
          </a:p>
        </p:txBody>
      </p:sp>
    </p:spTree>
    <p:extLst>
      <p:ext uri="{BB962C8B-B14F-4D97-AF65-F5344CB8AC3E}">
        <p14:creationId xmlns:p14="http://schemas.microsoft.com/office/powerpoint/2010/main" val="30710133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E94F-5508-4C24-90E9-E46A7145B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08B5DF4-4DDB-4552-A285-1250E64C9A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2E96D-3F0A-49FF-99ED-CC48080A2AE6}"/>
              </a:ext>
            </a:extLst>
          </p:cNvPr>
          <p:cNvSpPr>
            <a:spLocks noGrp="1"/>
          </p:cNvSpPr>
          <p:nvPr>
            <p:ph type="dt" sz="half" idx="10"/>
          </p:nvPr>
        </p:nvSpPr>
        <p:spPr/>
        <p:txBody>
          <a:bodyPr/>
          <a:lstStyle/>
          <a:p>
            <a:fld id="{E729A339-EF7B-4588-9680-DED5FC3B95DC}" type="datetimeFigureOut">
              <a:rPr lang="vi-VN" smtClean="0"/>
              <a:t>19/07/2021</a:t>
            </a:fld>
            <a:endParaRPr lang="vi-VN"/>
          </a:p>
        </p:txBody>
      </p:sp>
      <p:sp>
        <p:nvSpPr>
          <p:cNvPr id="5" name="Footer Placeholder 4">
            <a:extLst>
              <a:ext uri="{FF2B5EF4-FFF2-40B4-BE49-F238E27FC236}">
                <a16:creationId xmlns:a16="http://schemas.microsoft.com/office/drawing/2014/main" id="{1E3C389C-9F14-4588-BA54-C9F19A40B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E2E0B43-416D-459E-B30E-9A4D7E107371}"/>
              </a:ext>
            </a:extLst>
          </p:cNvPr>
          <p:cNvSpPr>
            <a:spLocks noGrp="1"/>
          </p:cNvSpPr>
          <p:nvPr>
            <p:ph type="sldNum" sz="quarter" idx="12"/>
          </p:nvPr>
        </p:nvSpPr>
        <p:spPr/>
        <p:txBody>
          <a:bodyPr/>
          <a:lstStyle/>
          <a:p>
            <a:fld id="{B9CA81FA-D3CF-41E4-819A-EBFF5B451F1B}" type="slidenum">
              <a:rPr lang="vi-VN" smtClean="0"/>
              <a:t>‹#›</a:t>
            </a:fld>
            <a:endParaRPr lang="vi-VN"/>
          </a:p>
        </p:txBody>
      </p:sp>
    </p:spTree>
    <p:extLst>
      <p:ext uri="{BB962C8B-B14F-4D97-AF65-F5344CB8AC3E}">
        <p14:creationId xmlns:p14="http://schemas.microsoft.com/office/powerpoint/2010/main" val="24951855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42EA4-49D1-4968-97F9-7C8F5E3B47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3D89E98-8869-4A93-8E86-7F871C0074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319F40F-151B-44EB-BB13-22A07423F5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126DA52-F9D5-45CE-A56C-BD284DD5A6EF}"/>
              </a:ext>
            </a:extLst>
          </p:cNvPr>
          <p:cNvSpPr>
            <a:spLocks noGrp="1"/>
          </p:cNvSpPr>
          <p:nvPr>
            <p:ph type="dt" sz="half" idx="10"/>
          </p:nvPr>
        </p:nvSpPr>
        <p:spPr/>
        <p:txBody>
          <a:bodyPr/>
          <a:lstStyle/>
          <a:p>
            <a:fld id="{E729A339-EF7B-4588-9680-DED5FC3B95DC}" type="datetimeFigureOut">
              <a:rPr lang="vi-VN" smtClean="0"/>
              <a:t>19/07/2021</a:t>
            </a:fld>
            <a:endParaRPr lang="vi-VN"/>
          </a:p>
        </p:txBody>
      </p:sp>
      <p:sp>
        <p:nvSpPr>
          <p:cNvPr id="6" name="Footer Placeholder 5">
            <a:extLst>
              <a:ext uri="{FF2B5EF4-FFF2-40B4-BE49-F238E27FC236}">
                <a16:creationId xmlns:a16="http://schemas.microsoft.com/office/drawing/2014/main" id="{BABD8908-5C1E-43B4-A05F-10E3FBEACDD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19CFA79-8BA2-4E07-B3C8-B83FB51E2ADC}"/>
              </a:ext>
            </a:extLst>
          </p:cNvPr>
          <p:cNvSpPr>
            <a:spLocks noGrp="1"/>
          </p:cNvSpPr>
          <p:nvPr>
            <p:ph type="sldNum" sz="quarter" idx="12"/>
          </p:nvPr>
        </p:nvSpPr>
        <p:spPr/>
        <p:txBody>
          <a:bodyPr/>
          <a:lstStyle/>
          <a:p>
            <a:fld id="{B9CA81FA-D3CF-41E4-819A-EBFF5B451F1B}" type="slidenum">
              <a:rPr lang="vi-VN" smtClean="0"/>
              <a:t>‹#›</a:t>
            </a:fld>
            <a:endParaRPr lang="vi-VN"/>
          </a:p>
        </p:txBody>
      </p:sp>
    </p:spTree>
    <p:extLst>
      <p:ext uri="{BB962C8B-B14F-4D97-AF65-F5344CB8AC3E}">
        <p14:creationId xmlns:p14="http://schemas.microsoft.com/office/powerpoint/2010/main" val="17840973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0D6E-136C-4C63-867A-2B0DFF7A613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D749854-AFDB-4C81-AB93-1CE3F78CD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5A083A-5AC3-47B8-813A-128242634E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5D53843F-C4EA-4BBB-9335-58A79E5FC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ECAF72-0FD0-49F7-9AC1-7FB1D45D9A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CFCE6E9-FA25-4E8D-BAB2-6F261DF05F4B}"/>
              </a:ext>
            </a:extLst>
          </p:cNvPr>
          <p:cNvSpPr>
            <a:spLocks noGrp="1"/>
          </p:cNvSpPr>
          <p:nvPr>
            <p:ph type="dt" sz="half" idx="10"/>
          </p:nvPr>
        </p:nvSpPr>
        <p:spPr/>
        <p:txBody>
          <a:bodyPr/>
          <a:lstStyle/>
          <a:p>
            <a:fld id="{E729A339-EF7B-4588-9680-DED5FC3B95DC}" type="datetimeFigureOut">
              <a:rPr lang="vi-VN" smtClean="0"/>
              <a:t>19/07/2021</a:t>
            </a:fld>
            <a:endParaRPr lang="vi-VN"/>
          </a:p>
        </p:txBody>
      </p:sp>
      <p:sp>
        <p:nvSpPr>
          <p:cNvPr id="8" name="Footer Placeholder 7">
            <a:extLst>
              <a:ext uri="{FF2B5EF4-FFF2-40B4-BE49-F238E27FC236}">
                <a16:creationId xmlns:a16="http://schemas.microsoft.com/office/drawing/2014/main" id="{6004CF0A-52CD-4684-8D54-BD467A79BA8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649A0B3-8181-4170-BAAB-5FC263823D29}"/>
              </a:ext>
            </a:extLst>
          </p:cNvPr>
          <p:cNvSpPr>
            <a:spLocks noGrp="1"/>
          </p:cNvSpPr>
          <p:nvPr>
            <p:ph type="sldNum" sz="quarter" idx="12"/>
          </p:nvPr>
        </p:nvSpPr>
        <p:spPr/>
        <p:txBody>
          <a:bodyPr/>
          <a:lstStyle/>
          <a:p>
            <a:fld id="{B9CA81FA-D3CF-41E4-819A-EBFF5B451F1B}" type="slidenum">
              <a:rPr lang="vi-VN" smtClean="0"/>
              <a:t>‹#›</a:t>
            </a:fld>
            <a:endParaRPr lang="vi-VN"/>
          </a:p>
        </p:txBody>
      </p:sp>
    </p:spTree>
    <p:extLst>
      <p:ext uri="{BB962C8B-B14F-4D97-AF65-F5344CB8AC3E}">
        <p14:creationId xmlns:p14="http://schemas.microsoft.com/office/powerpoint/2010/main" val="22799771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A2DC-357E-416A-A80A-04EFA92FD51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EDC0A80-4B21-46B4-B31B-24B68BEBD3F6}"/>
              </a:ext>
            </a:extLst>
          </p:cNvPr>
          <p:cNvSpPr>
            <a:spLocks noGrp="1"/>
          </p:cNvSpPr>
          <p:nvPr>
            <p:ph type="dt" sz="half" idx="10"/>
          </p:nvPr>
        </p:nvSpPr>
        <p:spPr/>
        <p:txBody>
          <a:bodyPr/>
          <a:lstStyle/>
          <a:p>
            <a:fld id="{E729A339-EF7B-4588-9680-DED5FC3B95DC}" type="datetimeFigureOut">
              <a:rPr lang="vi-VN" smtClean="0"/>
              <a:t>19/07/2021</a:t>
            </a:fld>
            <a:endParaRPr lang="vi-VN"/>
          </a:p>
        </p:txBody>
      </p:sp>
      <p:sp>
        <p:nvSpPr>
          <p:cNvPr id="4" name="Footer Placeholder 3">
            <a:extLst>
              <a:ext uri="{FF2B5EF4-FFF2-40B4-BE49-F238E27FC236}">
                <a16:creationId xmlns:a16="http://schemas.microsoft.com/office/drawing/2014/main" id="{C2B8267F-E86A-40E1-9378-64438721640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A587BEC-F495-4610-A038-09562F158D47}"/>
              </a:ext>
            </a:extLst>
          </p:cNvPr>
          <p:cNvSpPr>
            <a:spLocks noGrp="1"/>
          </p:cNvSpPr>
          <p:nvPr>
            <p:ph type="sldNum" sz="quarter" idx="12"/>
          </p:nvPr>
        </p:nvSpPr>
        <p:spPr/>
        <p:txBody>
          <a:bodyPr/>
          <a:lstStyle/>
          <a:p>
            <a:fld id="{B9CA81FA-D3CF-41E4-819A-EBFF5B451F1B}" type="slidenum">
              <a:rPr lang="vi-VN" smtClean="0"/>
              <a:t>‹#›</a:t>
            </a:fld>
            <a:endParaRPr lang="vi-VN"/>
          </a:p>
        </p:txBody>
      </p:sp>
    </p:spTree>
    <p:extLst>
      <p:ext uri="{BB962C8B-B14F-4D97-AF65-F5344CB8AC3E}">
        <p14:creationId xmlns:p14="http://schemas.microsoft.com/office/powerpoint/2010/main" val="30352130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A5603F-34DA-47AE-B568-5C70CD578308}"/>
              </a:ext>
            </a:extLst>
          </p:cNvPr>
          <p:cNvSpPr>
            <a:spLocks noGrp="1"/>
          </p:cNvSpPr>
          <p:nvPr>
            <p:ph type="dt" sz="half" idx="10"/>
          </p:nvPr>
        </p:nvSpPr>
        <p:spPr/>
        <p:txBody>
          <a:bodyPr/>
          <a:lstStyle/>
          <a:p>
            <a:fld id="{E729A339-EF7B-4588-9680-DED5FC3B95DC}" type="datetimeFigureOut">
              <a:rPr lang="vi-VN" smtClean="0"/>
              <a:t>19/07/2021</a:t>
            </a:fld>
            <a:endParaRPr lang="vi-VN"/>
          </a:p>
        </p:txBody>
      </p:sp>
      <p:sp>
        <p:nvSpPr>
          <p:cNvPr id="3" name="Footer Placeholder 2">
            <a:extLst>
              <a:ext uri="{FF2B5EF4-FFF2-40B4-BE49-F238E27FC236}">
                <a16:creationId xmlns:a16="http://schemas.microsoft.com/office/drawing/2014/main" id="{4B78C899-8236-4D14-BCA6-E19CDA790DE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E78260B-569B-47BE-92EB-D1AD3E77648A}"/>
              </a:ext>
            </a:extLst>
          </p:cNvPr>
          <p:cNvSpPr>
            <a:spLocks noGrp="1"/>
          </p:cNvSpPr>
          <p:nvPr>
            <p:ph type="sldNum" sz="quarter" idx="12"/>
          </p:nvPr>
        </p:nvSpPr>
        <p:spPr/>
        <p:txBody>
          <a:bodyPr/>
          <a:lstStyle/>
          <a:p>
            <a:fld id="{B9CA81FA-D3CF-41E4-819A-EBFF5B451F1B}" type="slidenum">
              <a:rPr lang="vi-VN" smtClean="0"/>
              <a:t>‹#›</a:t>
            </a:fld>
            <a:endParaRPr lang="vi-VN"/>
          </a:p>
        </p:txBody>
      </p:sp>
    </p:spTree>
    <p:extLst>
      <p:ext uri="{BB962C8B-B14F-4D97-AF65-F5344CB8AC3E}">
        <p14:creationId xmlns:p14="http://schemas.microsoft.com/office/powerpoint/2010/main" val="27067691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CB95-6C4F-4A58-B0C8-8F901ED91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72F2B20-B6D9-4212-82ED-77F9EAE47C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756B5D0-69A1-4F1D-A88C-A18CB97E4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07DC52-2AAD-4E86-8057-92E7906BC8B2}"/>
              </a:ext>
            </a:extLst>
          </p:cNvPr>
          <p:cNvSpPr>
            <a:spLocks noGrp="1"/>
          </p:cNvSpPr>
          <p:nvPr>
            <p:ph type="dt" sz="half" idx="10"/>
          </p:nvPr>
        </p:nvSpPr>
        <p:spPr/>
        <p:txBody>
          <a:bodyPr/>
          <a:lstStyle/>
          <a:p>
            <a:fld id="{E729A339-EF7B-4588-9680-DED5FC3B95DC}" type="datetimeFigureOut">
              <a:rPr lang="vi-VN" smtClean="0"/>
              <a:t>19/07/2021</a:t>
            </a:fld>
            <a:endParaRPr lang="vi-VN"/>
          </a:p>
        </p:txBody>
      </p:sp>
      <p:sp>
        <p:nvSpPr>
          <p:cNvPr id="6" name="Footer Placeholder 5">
            <a:extLst>
              <a:ext uri="{FF2B5EF4-FFF2-40B4-BE49-F238E27FC236}">
                <a16:creationId xmlns:a16="http://schemas.microsoft.com/office/drawing/2014/main" id="{871EBD3A-52F5-40C7-8807-EA2AB75B9A3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9B79682-A104-4146-90B4-F5F91B6E84F3}"/>
              </a:ext>
            </a:extLst>
          </p:cNvPr>
          <p:cNvSpPr>
            <a:spLocks noGrp="1"/>
          </p:cNvSpPr>
          <p:nvPr>
            <p:ph type="sldNum" sz="quarter" idx="12"/>
          </p:nvPr>
        </p:nvSpPr>
        <p:spPr/>
        <p:txBody>
          <a:bodyPr/>
          <a:lstStyle/>
          <a:p>
            <a:fld id="{B9CA81FA-D3CF-41E4-819A-EBFF5B451F1B}" type="slidenum">
              <a:rPr lang="vi-VN" smtClean="0"/>
              <a:t>‹#›</a:t>
            </a:fld>
            <a:endParaRPr lang="vi-VN"/>
          </a:p>
        </p:txBody>
      </p:sp>
    </p:spTree>
    <p:extLst>
      <p:ext uri="{BB962C8B-B14F-4D97-AF65-F5344CB8AC3E}">
        <p14:creationId xmlns:p14="http://schemas.microsoft.com/office/powerpoint/2010/main" val="33464643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DA2A-6355-47EC-8F6B-B702D360C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F0E1866-DB5F-4052-AF38-97B0F44C7A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960C685-E30C-4731-BBC7-ACA7616B4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0BFF9-358F-43A6-8744-8CA1549D2675}"/>
              </a:ext>
            </a:extLst>
          </p:cNvPr>
          <p:cNvSpPr>
            <a:spLocks noGrp="1"/>
          </p:cNvSpPr>
          <p:nvPr>
            <p:ph type="dt" sz="half" idx="10"/>
          </p:nvPr>
        </p:nvSpPr>
        <p:spPr/>
        <p:txBody>
          <a:bodyPr/>
          <a:lstStyle/>
          <a:p>
            <a:fld id="{E729A339-EF7B-4588-9680-DED5FC3B95DC}" type="datetimeFigureOut">
              <a:rPr lang="vi-VN" smtClean="0"/>
              <a:t>19/07/2021</a:t>
            </a:fld>
            <a:endParaRPr lang="vi-VN"/>
          </a:p>
        </p:txBody>
      </p:sp>
      <p:sp>
        <p:nvSpPr>
          <p:cNvPr id="6" name="Footer Placeholder 5">
            <a:extLst>
              <a:ext uri="{FF2B5EF4-FFF2-40B4-BE49-F238E27FC236}">
                <a16:creationId xmlns:a16="http://schemas.microsoft.com/office/drawing/2014/main" id="{894E0CF6-5D40-4C9A-AAB3-2054B18690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9C0112A-1697-4A35-8BDF-AE724D1A22DD}"/>
              </a:ext>
            </a:extLst>
          </p:cNvPr>
          <p:cNvSpPr>
            <a:spLocks noGrp="1"/>
          </p:cNvSpPr>
          <p:nvPr>
            <p:ph type="sldNum" sz="quarter" idx="12"/>
          </p:nvPr>
        </p:nvSpPr>
        <p:spPr/>
        <p:txBody>
          <a:bodyPr/>
          <a:lstStyle/>
          <a:p>
            <a:fld id="{B9CA81FA-D3CF-41E4-819A-EBFF5B451F1B}" type="slidenum">
              <a:rPr lang="vi-VN" smtClean="0"/>
              <a:t>‹#›</a:t>
            </a:fld>
            <a:endParaRPr lang="vi-VN"/>
          </a:p>
        </p:txBody>
      </p:sp>
    </p:spTree>
    <p:extLst>
      <p:ext uri="{BB962C8B-B14F-4D97-AF65-F5344CB8AC3E}">
        <p14:creationId xmlns:p14="http://schemas.microsoft.com/office/powerpoint/2010/main" val="2649310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A30DE-A16C-45C4-9411-8F285FEA21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60AF302-0D3D-437D-81AE-4715272022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2849233-31AC-4BB1-B71F-1D47D996B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9A339-EF7B-4588-9680-DED5FC3B95DC}" type="datetimeFigureOut">
              <a:rPr lang="vi-VN" smtClean="0"/>
              <a:t>19/07/2021</a:t>
            </a:fld>
            <a:endParaRPr lang="vi-VN"/>
          </a:p>
        </p:txBody>
      </p:sp>
      <p:sp>
        <p:nvSpPr>
          <p:cNvPr id="5" name="Footer Placeholder 4">
            <a:extLst>
              <a:ext uri="{FF2B5EF4-FFF2-40B4-BE49-F238E27FC236}">
                <a16:creationId xmlns:a16="http://schemas.microsoft.com/office/drawing/2014/main" id="{DDBB6F26-2515-4311-BC1A-700AA337B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C36C9C5B-813D-4A8A-83EC-E69D447EBF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A81FA-D3CF-41E4-819A-EBFF5B451F1B}" type="slidenum">
              <a:rPr lang="vi-VN" smtClean="0"/>
              <a:t>‹#›</a:t>
            </a:fld>
            <a:endParaRPr lang="vi-VN"/>
          </a:p>
        </p:txBody>
      </p:sp>
    </p:spTree>
    <p:extLst>
      <p:ext uri="{BB962C8B-B14F-4D97-AF65-F5344CB8AC3E}">
        <p14:creationId xmlns:p14="http://schemas.microsoft.com/office/powerpoint/2010/main" val="2387642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FB40BAC-3E5F-4DAC-B626-3D4A5C3CE1E6}"/>
              </a:ext>
            </a:extLst>
          </p:cNvPr>
          <p:cNvPicPr>
            <a:picLocks noChangeAspect="1"/>
          </p:cNvPicPr>
          <p:nvPr/>
        </p:nvPicPr>
        <p:blipFill rotWithShape="1">
          <a:blip r:embed="rId2">
            <a:alphaModFix amt="5000"/>
          </a:blip>
          <a:srcRect l="20911" t="18503"/>
          <a:stretch/>
        </p:blipFill>
        <p:spPr>
          <a:xfrm>
            <a:off x="0" y="-1"/>
            <a:ext cx="6424181" cy="6619876"/>
          </a:xfrm>
          <a:prstGeom prst="rect">
            <a:avLst/>
          </a:prstGeom>
        </p:spPr>
      </p:pic>
      <p:sp>
        <p:nvSpPr>
          <p:cNvPr id="4" name="Google Shape;76;p14">
            <a:extLst>
              <a:ext uri="{FF2B5EF4-FFF2-40B4-BE49-F238E27FC236}">
                <a16:creationId xmlns:a16="http://schemas.microsoft.com/office/drawing/2014/main" id="{6587B6EA-1201-4B92-9DDD-25CA9A34C1A2}"/>
              </a:ext>
            </a:extLst>
          </p:cNvPr>
          <p:cNvSpPr txBox="1">
            <a:spLocks/>
          </p:cNvSpPr>
          <p:nvPr/>
        </p:nvSpPr>
        <p:spPr>
          <a:xfrm>
            <a:off x="2307540" y="2582972"/>
            <a:ext cx="7576920" cy="169205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gn="ctr"/>
            <a:r>
              <a:rPr lang="en-US" sz="3200" dirty="0" err="1">
                <a:solidFill>
                  <a:srgbClr val="3F51B5"/>
                </a:solidFill>
                <a:latin typeface="Arial" panose="020B0604020202020204" pitchFamily="34" charset="0"/>
                <a:cs typeface="Arial" panose="020B0604020202020204" pitchFamily="34" charset="0"/>
              </a:rPr>
              <a:t>Tập</a:t>
            </a:r>
            <a:r>
              <a:rPr lang="en-US" sz="3200" dirty="0">
                <a:solidFill>
                  <a:srgbClr val="3F51B5"/>
                </a:solidFill>
                <a:latin typeface="Arial" panose="020B0604020202020204" pitchFamily="34" charset="0"/>
                <a:cs typeface="Arial" panose="020B0604020202020204" pitchFamily="34" charset="0"/>
              </a:rPr>
              <a:t> </a:t>
            </a:r>
            <a:r>
              <a:rPr lang="en-US" sz="3200" dirty="0" err="1">
                <a:solidFill>
                  <a:srgbClr val="3F51B5"/>
                </a:solidFill>
                <a:latin typeface="Arial" panose="020B0604020202020204" pitchFamily="34" charset="0"/>
                <a:cs typeface="Arial" panose="020B0604020202020204" pitchFamily="34" charset="0"/>
              </a:rPr>
              <a:t>huấn</a:t>
            </a:r>
            <a:r>
              <a:rPr lang="en-US" sz="3200" dirty="0">
                <a:solidFill>
                  <a:srgbClr val="3F51B5"/>
                </a:solidFill>
                <a:latin typeface="Arial" panose="020B0604020202020204" pitchFamily="34" charset="0"/>
                <a:cs typeface="Arial" panose="020B0604020202020204" pitchFamily="34" charset="0"/>
              </a:rPr>
              <a:t> </a:t>
            </a:r>
            <a:r>
              <a:rPr lang="en-US" sz="3200" dirty="0" err="1">
                <a:solidFill>
                  <a:srgbClr val="3F51B5"/>
                </a:solidFill>
                <a:latin typeface="Arial" panose="020B0604020202020204" pitchFamily="34" charset="0"/>
                <a:cs typeface="Arial" panose="020B0604020202020204" pitchFamily="34" charset="0"/>
              </a:rPr>
              <a:t>triển</a:t>
            </a:r>
            <a:r>
              <a:rPr lang="en-US" sz="3200" dirty="0">
                <a:solidFill>
                  <a:srgbClr val="3F51B5"/>
                </a:solidFill>
                <a:latin typeface="Arial" panose="020B0604020202020204" pitchFamily="34" charset="0"/>
                <a:cs typeface="Arial" panose="020B0604020202020204" pitchFamily="34" charset="0"/>
              </a:rPr>
              <a:t> </a:t>
            </a:r>
            <a:r>
              <a:rPr lang="en-US" sz="3200" dirty="0" err="1">
                <a:solidFill>
                  <a:srgbClr val="3F51B5"/>
                </a:solidFill>
                <a:latin typeface="Arial" panose="020B0604020202020204" pitchFamily="34" charset="0"/>
                <a:cs typeface="Arial" panose="020B0604020202020204" pitchFamily="34" charset="0"/>
              </a:rPr>
              <a:t>khai</a:t>
            </a:r>
            <a:br>
              <a:rPr lang="en-US" sz="3200" dirty="0">
                <a:solidFill>
                  <a:schemeClr val="bg2">
                    <a:lumMod val="50000"/>
                  </a:schemeClr>
                </a:solidFill>
                <a:latin typeface="Arial" panose="020B0604020202020204" pitchFamily="34" charset="0"/>
                <a:cs typeface="Arial" panose="020B0604020202020204" pitchFamily="34" charset="0"/>
              </a:rPr>
            </a:br>
            <a:r>
              <a:rPr lang="en-US" sz="3200" dirty="0" err="1">
                <a:solidFill>
                  <a:schemeClr val="bg2">
                    <a:lumMod val="50000"/>
                  </a:schemeClr>
                </a:solidFill>
                <a:latin typeface="Arial" panose="020B0604020202020204" pitchFamily="34" charset="0"/>
                <a:cs typeface="Arial" panose="020B0604020202020204" pitchFamily="34" charset="0"/>
              </a:rPr>
              <a:t>Kỳ</a:t>
            </a:r>
            <a:r>
              <a:rPr lang="en-US" sz="3200" dirty="0">
                <a:solidFill>
                  <a:schemeClr val="bg2">
                    <a:lumMod val="50000"/>
                  </a:schemeClr>
                </a:solidFill>
                <a:latin typeface="Arial" panose="020B0604020202020204" pitchFamily="34" charset="0"/>
                <a:cs typeface="Arial" panose="020B0604020202020204" pitchFamily="34" charset="0"/>
              </a:rPr>
              <a:t> </a:t>
            </a:r>
            <a:r>
              <a:rPr lang="en-US" sz="3200" dirty="0" err="1">
                <a:solidFill>
                  <a:schemeClr val="bg2">
                    <a:lumMod val="50000"/>
                  </a:schemeClr>
                </a:solidFill>
                <a:latin typeface="Arial" panose="020B0604020202020204" pitchFamily="34" charset="0"/>
                <a:cs typeface="Arial" panose="020B0604020202020204" pitchFamily="34" charset="0"/>
              </a:rPr>
              <a:t>thi</a:t>
            </a:r>
            <a:r>
              <a:rPr lang="en-US" sz="3200" dirty="0">
                <a:solidFill>
                  <a:schemeClr val="bg2">
                    <a:lumMod val="50000"/>
                  </a:schemeClr>
                </a:solidFill>
                <a:latin typeface="Arial" panose="020B0604020202020204" pitchFamily="34" charset="0"/>
                <a:cs typeface="Arial" panose="020B0604020202020204" pitchFamily="34" charset="0"/>
              </a:rPr>
              <a:t> </a:t>
            </a:r>
            <a:r>
              <a:rPr lang="en-US" sz="3200" dirty="0" err="1">
                <a:solidFill>
                  <a:schemeClr val="bg2">
                    <a:lumMod val="50000"/>
                  </a:schemeClr>
                </a:solidFill>
                <a:latin typeface="Arial" panose="020B0604020202020204" pitchFamily="34" charset="0"/>
                <a:cs typeface="Arial" panose="020B0604020202020204" pitchFamily="34" charset="0"/>
              </a:rPr>
              <a:t>chất</a:t>
            </a:r>
            <a:r>
              <a:rPr lang="en-US" sz="3200" dirty="0">
                <a:solidFill>
                  <a:schemeClr val="bg2">
                    <a:lumMod val="50000"/>
                  </a:schemeClr>
                </a:solidFill>
                <a:latin typeface="Arial" panose="020B0604020202020204" pitchFamily="34" charset="0"/>
                <a:cs typeface="Arial" panose="020B0604020202020204" pitchFamily="34" charset="0"/>
              </a:rPr>
              <a:t> </a:t>
            </a:r>
            <a:r>
              <a:rPr lang="en-US" sz="3200" dirty="0" err="1">
                <a:solidFill>
                  <a:schemeClr val="bg2">
                    <a:lumMod val="50000"/>
                  </a:schemeClr>
                </a:solidFill>
                <a:latin typeface="Arial" panose="020B0604020202020204" pitchFamily="34" charset="0"/>
                <a:cs typeface="Arial" panose="020B0604020202020204" pitchFamily="34" charset="0"/>
              </a:rPr>
              <a:t>lượng</a:t>
            </a:r>
            <a:r>
              <a:rPr lang="en-US" sz="3200" dirty="0">
                <a:solidFill>
                  <a:schemeClr val="bg2">
                    <a:lumMod val="50000"/>
                  </a:schemeClr>
                </a:solidFill>
                <a:latin typeface="Arial" panose="020B0604020202020204" pitchFamily="34" charset="0"/>
                <a:cs typeface="Arial" panose="020B0604020202020204" pitchFamily="34" charset="0"/>
              </a:rPr>
              <a:t> </a:t>
            </a:r>
            <a:r>
              <a:rPr lang="en-US" sz="3200" dirty="0" err="1">
                <a:solidFill>
                  <a:schemeClr val="bg2">
                    <a:lumMod val="50000"/>
                  </a:schemeClr>
                </a:solidFill>
                <a:latin typeface="Arial" panose="020B0604020202020204" pitchFamily="34" charset="0"/>
                <a:cs typeface="Arial" panose="020B0604020202020204" pitchFamily="34" charset="0"/>
              </a:rPr>
              <a:t>học</a:t>
            </a:r>
            <a:r>
              <a:rPr lang="en-US" sz="3200" dirty="0">
                <a:solidFill>
                  <a:schemeClr val="bg2">
                    <a:lumMod val="50000"/>
                  </a:schemeClr>
                </a:solidFill>
                <a:latin typeface="Arial" panose="020B0604020202020204" pitchFamily="34" charset="0"/>
                <a:cs typeface="Arial" panose="020B0604020202020204" pitchFamily="34" charset="0"/>
              </a:rPr>
              <a:t> </a:t>
            </a:r>
            <a:r>
              <a:rPr lang="en-US" sz="3200" dirty="0" err="1">
                <a:solidFill>
                  <a:schemeClr val="bg2">
                    <a:lumMod val="50000"/>
                  </a:schemeClr>
                </a:solidFill>
                <a:latin typeface="Arial" panose="020B0604020202020204" pitchFamily="34" charset="0"/>
                <a:cs typeface="Arial" panose="020B0604020202020204" pitchFamily="34" charset="0"/>
              </a:rPr>
              <a:t>kỳ</a:t>
            </a:r>
            <a:r>
              <a:rPr lang="en-US" sz="3200" dirty="0">
                <a:solidFill>
                  <a:schemeClr val="bg2">
                    <a:lumMod val="50000"/>
                  </a:schemeClr>
                </a:solidFill>
                <a:latin typeface="Arial" panose="020B0604020202020204" pitchFamily="34" charset="0"/>
                <a:cs typeface="Arial" panose="020B0604020202020204" pitchFamily="34" charset="0"/>
              </a:rPr>
              <a:t> II</a:t>
            </a:r>
          </a:p>
          <a:p>
            <a:pPr algn="ctr"/>
            <a:r>
              <a:rPr lang="en-US" sz="3200" dirty="0" err="1">
                <a:solidFill>
                  <a:schemeClr val="bg2">
                    <a:lumMod val="50000"/>
                  </a:schemeClr>
                </a:solidFill>
                <a:latin typeface="Arial" panose="020B0604020202020204" pitchFamily="34" charset="0"/>
                <a:cs typeface="Arial" panose="020B0604020202020204" pitchFamily="34" charset="0"/>
              </a:rPr>
              <a:t>năm</a:t>
            </a:r>
            <a:r>
              <a:rPr lang="en-US" sz="3200" dirty="0">
                <a:solidFill>
                  <a:schemeClr val="bg2">
                    <a:lumMod val="50000"/>
                  </a:schemeClr>
                </a:solidFill>
                <a:latin typeface="Arial" panose="020B0604020202020204" pitchFamily="34" charset="0"/>
                <a:cs typeface="Arial" panose="020B0604020202020204" pitchFamily="34" charset="0"/>
              </a:rPr>
              <a:t> </a:t>
            </a:r>
            <a:r>
              <a:rPr lang="en-US" sz="3200" dirty="0" err="1">
                <a:solidFill>
                  <a:schemeClr val="bg2">
                    <a:lumMod val="50000"/>
                  </a:schemeClr>
                </a:solidFill>
                <a:latin typeface="Arial" panose="020B0604020202020204" pitchFamily="34" charset="0"/>
                <a:cs typeface="Arial" panose="020B0604020202020204" pitchFamily="34" charset="0"/>
              </a:rPr>
              <a:t>học</a:t>
            </a:r>
            <a:r>
              <a:rPr lang="en-US" sz="3200" dirty="0">
                <a:solidFill>
                  <a:schemeClr val="bg2">
                    <a:lumMod val="50000"/>
                  </a:schemeClr>
                </a:solidFill>
                <a:latin typeface="Arial" panose="020B0604020202020204" pitchFamily="34" charset="0"/>
                <a:cs typeface="Arial" panose="020B0604020202020204" pitchFamily="34" charset="0"/>
              </a:rPr>
              <a:t> 2020 - 2021</a:t>
            </a:r>
            <a:endParaRPr lang="en-US" sz="3200" dirty="0">
              <a:solidFill>
                <a:srgbClr val="3F51B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9139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sign&#10;&#10;Description automatically generated">
            <a:extLst>
              <a:ext uri="{FF2B5EF4-FFF2-40B4-BE49-F238E27FC236}">
                <a16:creationId xmlns:a16="http://schemas.microsoft.com/office/drawing/2014/main" id="{3B3F8993-62CC-48CD-943B-5C1F62CCBC67}"/>
              </a:ext>
            </a:extLst>
          </p:cNvPr>
          <p:cNvPicPr>
            <a:picLocks noChangeAspect="1"/>
          </p:cNvPicPr>
          <p:nvPr/>
        </p:nvPicPr>
        <p:blipFill rotWithShape="1">
          <a:blip r:embed="rId2">
            <a:alphaModFix amt="5000"/>
          </a:blip>
          <a:srcRect l="20911" t="18503"/>
          <a:stretch/>
        </p:blipFill>
        <p:spPr>
          <a:xfrm>
            <a:off x="0" y="-1"/>
            <a:ext cx="6424181" cy="6619876"/>
          </a:xfrm>
          <a:prstGeom prst="rect">
            <a:avLst/>
          </a:prstGeom>
        </p:spPr>
      </p:pic>
      <p:sp>
        <p:nvSpPr>
          <p:cNvPr id="7" name="Google Shape;76;p14">
            <a:extLst>
              <a:ext uri="{FF2B5EF4-FFF2-40B4-BE49-F238E27FC236}">
                <a16:creationId xmlns:a16="http://schemas.microsoft.com/office/drawing/2014/main" id="{12E6CB90-C5F8-41D3-90BA-402B5F4C7290}"/>
              </a:ext>
            </a:extLst>
          </p:cNvPr>
          <p:cNvSpPr txBox="1">
            <a:spLocks/>
          </p:cNvSpPr>
          <p:nvPr/>
        </p:nvSpPr>
        <p:spPr>
          <a:xfrm>
            <a:off x="3085668" y="-62512"/>
            <a:ext cx="6677025" cy="7633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gn="ctr"/>
            <a:r>
              <a:rPr lang="en-US" sz="2400">
                <a:solidFill>
                  <a:srgbClr val="3F51B5"/>
                </a:solidFill>
                <a:latin typeface="Arial" panose="020B0604020202020204" pitchFamily="34" charset="0"/>
                <a:cs typeface="Arial" panose="020B0604020202020204" pitchFamily="34" charset="0"/>
              </a:rPr>
              <a:t>Một số lỗi có thể gặp trong quá trình thi</a:t>
            </a:r>
          </a:p>
        </p:txBody>
      </p:sp>
      <p:sp>
        <p:nvSpPr>
          <p:cNvPr id="6" name="Google Shape;76;p14">
            <a:extLst>
              <a:ext uri="{FF2B5EF4-FFF2-40B4-BE49-F238E27FC236}">
                <a16:creationId xmlns:a16="http://schemas.microsoft.com/office/drawing/2014/main" id="{62D3AAD6-29F8-4FB1-BB09-18928CAA6602}"/>
              </a:ext>
            </a:extLst>
          </p:cNvPr>
          <p:cNvSpPr txBox="1">
            <a:spLocks/>
          </p:cNvSpPr>
          <p:nvPr/>
        </p:nvSpPr>
        <p:spPr>
          <a:xfrm>
            <a:off x="395069" y="880079"/>
            <a:ext cx="7948831" cy="4819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2000">
                <a:solidFill>
                  <a:schemeClr val="tx1">
                    <a:lumMod val="50000"/>
                  </a:schemeClr>
                </a:solidFill>
                <a:latin typeface="Arial" panose="020B0604020202020204" pitchFamily="34" charset="0"/>
                <a:cs typeface="Arial" panose="020B0604020202020204" pitchFamily="34" charset="0"/>
              </a:rPr>
              <a:t>1. Quá trình phát đề diễn ra quá 5 phút:</a:t>
            </a:r>
            <a:endParaRPr lang="en-US" sz="2000">
              <a:solidFill>
                <a:schemeClr val="tx1">
                  <a:lumMod val="50000"/>
                </a:schemeClr>
              </a:solidFill>
              <a:latin typeface="Arial" panose="020B0604020202020204" pitchFamily="34" charset="0"/>
              <a:cs typeface="Arial" panose="020B0604020202020204" pitchFamily="34" charset="0"/>
            </a:endParaRPr>
          </a:p>
        </p:txBody>
      </p:sp>
      <p:sp>
        <p:nvSpPr>
          <p:cNvPr id="9" name="Google Shape;76;p14">
            <a:extLst>
              <a:ext uri="{FF2B5EF4-FFF2-40B4-BE49-F238E27FC236}">
                <a16:creationId xmlns:a16="http://schemas.microsoft.com/office/drawing/2014/main" id="{79117730-AFBE-4B02-8E6A-39BE43998366}"/>
              </a:ext>
            </a:extLst>
          </p:cNvPr>
          <p:cNvSpPr txBox="1">
            <a:spLocks/>
          </p:cNvSpPr>
          <p:nvPr/>
        </p:nvSpPr>
        <p:spPr>
          <a:xfrm>
            <a:off x="395069" y="1362075"/>
            <a:ext cx="8082180" cy="954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 Học sinh thoát khỏi trình duyệt, mở trình duyệt mới và truy cập lại trang thi, tiến hành đăng nhập và vào lại kỳ thi.</a:t>
            </a:r>
          </a:p>
        </p:txBody>
      </p:sp>
      <p:pic>
        <p:nvPicPr>
          <p:cNvPr id="10" name="image1.jpeg">
            <a:extLst>
              <a:ext uri="{FF2B5EF4-FFF2-40B4-BE49-F238E27FC236}">
                <a16:creationId xmlns:a16="http://schemas.microsoft.com/office/drawing/2014/main" id="{7DF729DF-EE6E-4656-9E09-E53C56C2839F}"/>
              </a:ext>
            </a:extLst>
          </p:cNvPr>
          <p:cNvPicPr/>
          <p:nvPr/>
        </p:nvPicPr>
        <p:blipFill>
          <a:blip r:embed="rId3" cstate="print"/>
          <a:stretch>
            <a:fillRect/>
          </a:stretch>
        </p:blipFill>
        <p:spPr>
          <a:xfrm>
            <a:off x="1175385" y="2505990"/>
            <a:ext cx="10111740" cy="40707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605931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6E274340-96FE-4011-9AD4-13D918BC8822}"/>
              </a:ext>
            </a:extLst>
          </p:cNvPr>
          <p:cNvPicPr>
            <a:picLocks noChangeAspect="1"/>
          </p:cNvPicPr>
          <p:nvPr/>
        </p:nvPicPr>
        <p:blipFill rotWithShape="1">
          <a:blip r:embed="rId2">
            <a:alphaModFix amt="5000"/>
          </a:blip>
          <a:srcRect l="20911" t="18503"/>
          <a:stretch/>
        </p:blipFill>
        <p:spPr>
          <a:xfrm>
            <a:off x="0" y="-1"/>
            <a:ext cx="6424181" cy="6619876"/>
          </a:xfrm>
          <a:prstGeom prst="rect">
            <a:avLst/>
          </a:prstGeom>
        </p:spPr>
      </p:pic>
      <p:sp>
        <p:nvSpPr>
          <p:cNvPr id="7" name="Google Shape;76;p14">
            <a:extLst>
              <a:ext uri="{FF2B5EF4-FFF2-40B4-BE49-F238E27FC236}">
                <a16:creationId xmlns:a16="http://schemas.microsoft.com/office/drawing/2014/main" id="{12E6CB90-C5F8-41D3-90BA-402B5F4C7290}"/>
              </a:ext>
            </a:extLst>
          </p:cNvPr>
          <p:cNvSpPr txBox="1">
            <a:spLocks/>
          </p:cNvSpPr>
          <p:nvPr/>
        </p:nvSpPr>
        <p:spPr>
          <a:xfrm>
            <a:off x="3085668" y="-62512"/>
            <a:ext cx="6677025" cy="7633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gn="ctr"/>
            <a:r>
              <a:rPr lang="en-US" sz="2400">
                <a:solidFill>
                  <a:srgbClr val="3F51B5"/>
                </a:solidFill>
                <a:latin typeface="Arial" panose="020B0604020202020204" pitchFamily="34" charset="0"/>
                <a:cs typeface="Arial" panose="020B0604020202020204" pitchFamily="34" charset="0"/>
              </a:rPr>
              <a:t>Một số lỗi có thể gặp trong quá trình thi</a:t>
            </a:r>
          </a:p>
        </p:txBody>
      </p:sp>
      <p:sp>
        <p:nvSpPr>
          <p:cNvPr id="6" name="Google Shape;76;p14">
            <a:extLst>
              <a:ext uri="{FF2B5EF4-FFF2-40B4-BE49-F238E27FC236}">
                <a16:creationId xmlns:a16="http://schemas.microsoft.com/office/drawing/2014/main" id="{62D3AAD6-29F8-4FB1-BB09-18928CAA6602}"/>
              </a:ext>
            </a:extLst>
          </p:cNvPr>
          <p:cNvSpPr txBox="1">
            <a:spLocks/>
          </p:cNvSpPr>
          <p:nvPr/>
        </p:nvSpPr>
        <p:spPr>
          <a:xfrm>
            <a:off x="395069" y="561976"/>
            <a:ext cx="7948831" cy="4819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2000">
                <a:solidFill>
                  <a:schemeClr val="tx1">
                    <a:lumMod val="50000"/>
                  </a:schemeClr>
                </a:solidFill>
                <a:latin typeface="Arial" panose="020B0604020202020204" pitchFamily="34" charset="0"/>
                <a:cs typeface="Arial" panose="020B0604020202020204" pitchFamily="34" charset="0"/>
              </a:rPr>
              <a:t>2. Đồng hồ đếm giờ không chạy</a:t>
            </a:r>
            <a:endParaRPr lang="en-US" sz="2000">
              <a:solidFill>
                <a:schemeClr val="tx1">
                  <a:lumMod val="50000"/>
                </a:schemeClr>
              </a:solidFill>
              <a:latin typeface="Arial" panose="020B0604020202020204" pitchFamily="34" charset="0"/>
              <a:cs typeface="Arial" panose="020B0604020202020204" pitchFamily="34" charset="0"/>
            </a:endParaRPr>
          </a:p>
        </p:txBody>
      </p:sp>
      <p:sp>
        <p:nvSpPr>
          <p:cNvPr id="9" name="Google Shape;76;p14">
            <a:extLst>
              <a:ext uri="{FF2B5EF4-FFF2-40B4-BE49-F238E27FC236}">
                <a16:creationId xmlns:a16="http://schemas.microsoft.com/office/drawing/2014/main" id="{79117730-AFBE-4B02-8E6A-39BE43998366}"/>
              </a:ext>
            </a:extLst>
          </p:cNvPr>
          <p:cNvSpPr txBox="1">
            <a:spLocks/>
          </p:cNvSpPr>
          <p:nvPr/>
        </p:nvSpPr>
        <p:spPr>
          <a:xfrm>
            <a:off x="392257" y="968534"/>
            <a:ext cx="7948831" cy="954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Thực hiện 1 trong 2 cách :</a:t>
            </a:r>
          </a:p>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 Thoát khỏi trình duyệt, mở trình duyệt mới truy cập lại trang thi, tiến hành đăng nhập và vào lại kỳ thi.</a:t>
            </a:r>
          </a:p>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 Thực hiện thao tác tải lại trang bài làm hoặc ấn phím ‘F5’ trên bàn phím cho đến khi đồng hồ bắt đầu đếm ngược.</a:t>
            </a:r>
          </a:p>
        </p:txBody>
      </p:sp>
      <p:pic>
        <p:nvPicPr>
          <p:cNvPr id="8" name="image2.png">
            <a:extLst>
              <a:ext uri="{FF2B5EF4-FFF2-40B4-BE49-F238E27FC236}">
                <a16:creationId xmlns:a16="http://schemas.microsoft.com/office/drawing/2014/main" id="{E1B95795-58A5-491E-85C3-5F6EC5164AEC}"/>
              </a:ext>
            </a:extLst>
          </p:cNvPr>
          <p:cNvPicPr/>
          <p:nvPr/>
        </p:nvPicPr>
        <p:blipFill>
          <a:blip r:embed="rId3" cstate="print"/>
          <a:stretch>
            <a:fillRect/>
          </a:stretch>
        </p:blipFill>
        <p:spPr>
          <a:xfrm>
            <a:off x="2562745" y="2476500"/>
            <a:ext cx="7199948" cy="4411060"/>
          </a:xfrm>
          <a:prstGeom prst="rect">
            <a:avLst/>
          </a:prstGeom>
        </p:spPr>
      </p:pic>
    </p:spTree>
    <p:extLst>
      <p:ext uri="{BB962C8B-B14F-4D97-AF65-F5344CB8AC3E}">
        <p14:creationId xmlns:p14="http://schemas.microsoft.com/office/powerpoint/2010/main" val="1867615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sign&#10;&#10;Description automatically generated">
            <a:extLst>
              <a:ext uri="{FF2B5EF4-FFF2-40B4-BE49-F238E27FC236}">
                <a16:creationId xmlns:a16="http://schemas.microsoft.com/office/drawing/2014/main" id="{CF749C30-5564-4C52-97D6-2A518CC31BC8}"/>
              </a:ext>
            </a:extLst>
          </p:cNvPr>
          <p:cNvPicPr>
            <a:picLocks noChangeAspect="1"/>
          </p:cNvPicPr>
          <p:nvPr/>
        </p:nvPicPr>
        <p:blipFill rotWithShape="1">
          <a:blip r:embed="rId2">
            <a:alphaModFix amt="5000"/>
          </a:blip>
          <a:srcRect l="20911" t="18503"/>
          <a:stretch/>
        </p:blipFill>
        <p:spPr>
          <a:xfrm>
            <a:off x="0" y="-1"/>
            <a:ext cx="6424181" cy="6619876"/>
          </a:xfrm>
          <a:prstGeom prst="rect">
            <a:avLst/>
          </a:prstGeom>
        </p:spPr>
      </p:pic>
      <p:sp>
        <p:nvSpPr>
          <p:cNvPr id="7" name="Google Shape;76;p14">
            <a:extLst>
              <a:ext uri="{FF2B5EF4-FFF2-40B4-BE49-F238E27FC236}">
                <a16:creationId xmlns:a16="http://schemas.microsoft.com/office/drawing/2014/main" id="{12E6CB90-C5F8-41D3-90BA-402B5F4C7290}"/>
              </a:ext>
            </a:extLst>
          </p:cNvPr>
          <p:cNvSpPr txBox="1">
            <a:spLocks/>
          </p:cNvSpPr>
          <p:nvPr/>
        </p:nvSpPr>
        <p:spPr>
          <a:xfrm>
            <a:off x="3085668" y="-62512"/>
            <a:ext cx="6677025" cy="7633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gn="ctr"/>
            <a:r>
              <a:rPr lang="en-US" sz="2400">
                <a:solidFill>
                  <a:srgbClr val="3F51B5"/>
                </a:solidFill>
                <a:latin typeface="Arial" panose="020B0604020202020204" pitchFamily="34" charset="0"/>
                <a:cs typeface="Arial" panose="020B0604020202020204" pitchFamily="34" charset="0"/>
              </a:rPr>
              <a:t>Một số lỗi có thể gặp trong quá trình thi</a:t>
            </a:r>
          </a:p>
        </p:txBody>
      </p:sp>
      <p:sp>
        <p:nvSpPr>
          <p:cNvPr id="6" name="Google Shape;76;p14">
            <a:extLst>
              <a:ext uri="{FF2B5EF4-FFF2-40B4-BE49-F238E27FC236}">
                <a16:creationId xmlns:a16="http://schemas.microsoft.com/office/drawing/2014/main" id="{62D3AAD6-29F8-4FB1-BB09-18928CAA6602}"/>
              </a:ext>
            </a:extLst>
          </p:cNvPr>
          <p:cNvSpPr txBox="1">
            <a:spLocks/>
          </p:cNvSpPr>
          <p:nvPr/>
        </p:nvSpPr>
        <p:spPr>
          <a:xfrm>
            <a:off x="395069" y="561976"/>
            <a:ext cx="7948831" cy="4819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2000">
                <a:solidFill>
                  <a:schemeClr val="tx1">
                    <a:lumMod val="50000"/>
                  </a:schemeClr>
                </a:solidFill>
                <a:latin typeface="Arial" panose="020B0604020202020204" pitchFamily="34" charset="0"/>
                <a:cs typeface="Arial" panose="020B0604020202020204" pitchFamily="34" charset="0"/>
              </a:rPr>
              <a:t>3. Sau khi chọn đáp án, câu hỏi không chuyển sang màu xanh</a:t>
            </a:r>
            <a:endParaRPr lang="en-US" sz="2000">
              <a:solidFill>
                <a:schemeClr val="tx1">
                  <a:lumMod val="50000"/>
                </a:schemeClr>
              </a:solidFill>
              <a:latin typeface="Arial" panose="020B0604020202020204" pitchFamily="34" charset="0"/>
              <a:cs typeface="Arial" panose="020B0604020202020204" pitchFamily="34" charset="0"/>
            </a:endParaRPr>
          </a:p>
        </p:txBody>
      </p:sp>
      <p:sp>
        <p:nvSpPr>
          <p:cNvPr id="9" name="Google Shape;76;p14">
            <a:extLst>
              <a:ext uri="{FF2B5EF4-FFF2-40B4-BE49-F238E27FC236}">
                <a16:creationId xmlns:a16="http://schemas.microsoft.com/office/drawing/2014/main" id="{79117730-AFBE-4B02-8E6A-39BE43998366}"/>
              </a:ext>
            </a:extLst>
          </p:cNvPr>
          <p:cNvSpPr txBox="1">
            <a:spLocks/>
          </p:cNvSpPr>
          <p:nvPr/>
        </p:nvSpPr>
        <p:spPr>
          <a:xfrm>
            <a:off x="392257" y="968534"/>
            <a:ext cx="7948831" cy="954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Thực hiện 1 trong 2 cách :</a:t>
            </a:r>
          </a:p>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 Thoát khỏi trình duyệt, mở trình duyệt mới truy cập lại trang thi, tiến hành đăng nhập và vào lại kỳ thi.</a:t>
            </a:r>
          </a:p>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 Thực hiện thao tác tải lại trang bài làm hoặc ấn phím ‘F5’ trên bàn phím cho đến khi câu hỏi được trả lời chuyển sang màu xanh </a:t>
            </a:r>
          </a:p>
        </p:txBody>
      </p:sp>
      <p:pic>
        <p:nvPicPr>
          <p:cNvPr id="10" name="image3.png">
            <a:extLst>
              <a:ext uri="{FF2B5EF4-FFF2-40B4-BE49-F238E27FC236}">
                <a16:creationId xmlns:a16="http://schemas.microsoft.com/office/drawing/2014/main" id="{A486406B-8AD8-40FE-8538-BC872E8E550C}"/>
              </a:ext>
            </a:extLst>
          </p:cNvPr>
          <p:cNvPicPr/>
          <p:nvPr/>
        </p:nvPicPr>
        <p:blipFill>
          <a:blip r:embed="rId3" cstate="print"/>
          <a:stretch>
            <a:fillRect/>
          </a:stretch>
        </p:blipFill>
        <p:spPr>
          <a:xfrm>
            <a:off x="392257" y="2493489"/>
            <a:ext cx="5703743" cy="4188899"/>
          </a:xfrm>
          <a:prstGeom prst="rect">
            <a:avLst/>
          </a:prstGeom>
        </p:spPr>
      </p:pic>
      <p:pic>
        <p:nvPicPr>
          <p:cNvPr id="11" name="image4.png">
            <a:extLst>
              <a:ext uri="{FF2B5EF4-FFF2-40B4-BE49-F238E27FC236}">
                <a16:creationId xmlns:a16="http://schemas.microsoft.com/office/drawing/2014/main" id="{47AFAA24-5D24-411F-A5F4-77F6E716DD22}"/>
              </a:ext>
            </a:extLst>
          </p:cNvPr>
          <p:cNvPicPr/>
          <p:nvPr/>
        </p:nvPicPr>
        <p:blipFill>
          <a:blip r:embed="rId4" cstate="print"/>
          <a:stretch>
            <a:fillRect/>
          </a:stretch>
        </p:blipFill>
        <p:spPr>
          <a:xfrm>
            <a:off x="6229025" y="2493488"/>
            <a:ext cx="5703743" cy="4188899"/>
          </a:xfrm>
          <a:prstGeom prst="rect">
            <a:avLst/>
          </a:prstGeom>
        </p:spPr>
      </p:pic>
    </p:spTree>
    <p:extLst>
      <p:ext uri="{BB962C8B-B14F-4D97-AF65-F5344CB8AC3E}">
        <p14:creationId xmlns:p14="http://schemas.microsoft.com/office/powerpoint/2010/main" val="6394902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sign&#10;&#10;Description automatically generated">
            <a:extLst>
              <a:ext uri="{FF2B5EF4-FFF2-40B4-BE49-F238E27FC236}">
                <a16:creationId xmlns:a16="http://schemas.microsoft.com/office/drawing/2014/main" id="{04250760-6995-4525-8AA3-C207BD88B318}"/>
              </a:ext>
            </a:extLst>
          </p:cNvPr>
          <p:cNvPicPr>
            <a:picLocks noChangeAspect="1"/>
          </p:cNvPicPr>
          <p:nvPr/>
        </p:nvPicPr>
        <p:blipFill rotWithShape="1">
          <a:blip r:embed="rId2">
            <a:alphaModFix amt="5000"/>
          </a:blip>
          <a:srcRect l="20911" t="18503"/>
          <a:stretch/>
        </p:blipFill>
        <p:spPr>
          <a:xfrm>
            <a:off x="0" y="-1"/>
            <a:ext cx="6424181" cy="6619876"/>
          </a:xfrm>
          <a:prstGeom prst="rect">
            <a:avLst/>
          </a:prstGeom>
        </p:spPr>
      </p:pic>
      <p:sp>
        <p:nvSpPr>
          <p:cNvPr id="7" name="Google Shape;76;p14">
            <a:extLst>
              <a:ext uri="{FF2B5EF4-FFF2-40B4-BE49-F238E27FC236}">
                <a16:creationId xmlns:a16="http://schemas.microsoft.com/office/drawing/2014/main" id="{12E6CB90-C5F8-41D3-90BA-402B5F4C7290}"/>
              </a:ext>
            </a:extLst>
          </p:cNvPr>
          <p:cNvSpPr txBox="1">
            <a:spLocks/>
          </p:cNvSpPr>
          <p:nvPr/>
        </p:nvSpPr>
        <p:spPr>
          <a:xfrm>
            <a:off x="3085668" y="-62512"/>
            <a:ext cx="6677025" cy="7633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gn="ctr"/>
            <a:r>
              <a:rPr lang="en-US" sz="2400">
                <a:solidFill>
                  <a:srgbClr val="3F51B5"/>
                </a:solidFill>
                <a:latin typeface="Arial" panose="020B0604020202020204" pitchFamily="34" charset="0"/>
                <a:cs typeface="Arial" panose="020B0604020202020204" pitchFamily="34" charset="0"/>
              </a:rPr>
              <a:t>Một số lỗi có thể gặp trong quá trình thi</a:t>
            </a:r>
          </a:p>
        </p:txBody>
      </p:sp>
      <p:sp>
        <p:nvSpPr>
          <p:cNvPr id="6" name="Google Shape;76;p14">
            <a:extLst>
              <a:ext uri="{FF2B5EF4-FFF2-40B4-BE49-F238E27FC236}">
                <a16:creationId xmlns:a16="http://schemas.microsoft.com/office/drawing/2014/main" id="{62D3AAD6-29F8-4FB1-BB09-18928CAA6602}"/>
              </a:ext>
            </a:extLst>
          </p:cNvPr>
          <p:cNvSpPr txBox="1">
            <a:spLocks/>
          </p:cNvSpPr>
          <p:nvPr/>
        </p:nvSpPr>
        <p:spPr>
          <a:xfrm>
            <a:off x="395069" y="930577"/>
            <a:ext cx="7948831" cy="4819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2000">
                <a:solidFill>
                  <a:schemeClr val="tx1">
                    <a:lumMod val="50000"/>
                  </a:schemeClr>
                </a:solidFill>
                <a:latin typeface="Arial" panose="020B0604020202020204" pitchFamily="34" charset="0"/>
                <a:cs typeface="Arial" panose="020B0604020202020204" pitchFamily="34" charset="0"/>
              </a:rPr>
              <a:t>4. Truy cập trang thi hiển thị thông báo có lượng lớn truy cập.</a:t>
            </a:r>
            <a:endParaRPr lang="en-US" sz="2000">
              <a:solidFill>
                <a:schemeClr val="tx1">
                  <a:lumMod val="50000"/>
                </a:schemeClr>
              </a:solidFill>
              <a:latin typeface="Arial" panose="020B0604020202020204" pitchFamily="34" charset="0"/>
              <a:cs typeface="Arial" panose="020B0604020202020204" pitchFamily="34" charset="0"/>
            </a:endParaRPr>
          </a:p>
        </p:txBody>
      </p:sp>
      <p:sp>
        <p:nvSpPr>
          <p:cNvPr id="9" name="Google Shape;76;p14">
            <a:extLst>
              <a:ext uri="{FF2B5EF4-FFF2-40B4-BE49-F238E27FC236}">
                <a16:creationId xmlns:a16="http://schemas.microsoft.com/office/drawing/2014/main" id="{79117730-AFBE-4B02-8E6A-39BE43998366}"/>
              </a:ext>
            </a:extLst>
          </p:cNvPr>
          <p:cNvSpPr txBox="1">
            <a:spLocks/>
          </p:cNvSpPr>
          <p:nvPr/>
        </p:nvSpPr>
        <p:spPr>
          <a:xfrm>
            <a:off x="392257" y="1337135"/>
            <a:ext cx="8094518" cy="954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Thực hiện 1 trong 2 cách :</a:t>
            </a:r>
          </a:p>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 Click vào chữ “Trang chủ” để quay về trang chủ của kỳ thi (nếu không có sự thay đổi thì thực hiện click nhiều lần), thực hiện lại các thao tác vào kỳ thi.</a:t>
            </a:r>
          </a:p>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 Thoát trình duyệt hiện tại và sử dụng trình duyệt ẩn danh để truy cập vào trang thi.</a:t>
            </a:r>
          </a:p>
        </p:txBody>
      </p:sp>
      <p:sp>
        <p:nvSpPr>
          <p:cNvPr id="12" name="Google Shape;76;p14">
            <a:extLst>
              <a:ext uri="{FF2B5EF4-FFF2-40B4-BE49-F238E27FC236}">
                <a16:creationId xmlns:a16="http://schemas.microsoft.com/office/drawing/2014/main" id="{F966B321-E63F-4495-9641-0D9505712A5C}"/>
              </a:ext>
            </a:extLst>
          </p:cNvPr>
          <p:cNvSpPr txBox="1">
            <a:spLocks/>
          </p:cNvSpPr>
          <p:nvPr/>
        </p:nvSpPr>
        <p:spPr>
          <a:xfrm>
            <a:off x="395069" y="3188002"/>
            <a:ext cx="7948831" cy="4819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2000">
                <a:solidFill>
                  <a:schemeClr val="tx1">
                    <a:lumMod val="50000"/>
                  </a:schemeClr>
                </a:solidFill>
                <a:latin typeface="Arial" panose="020B0604020202020204" pitchFamily="34" charset="0"/>
                <a:cs typeface="Arial" panose="020B0604020202020204" pitchFamily="34" charset="0"/>
              </a:rPr>
              <a:t>5. </a:t>
            </a:r>
            <a:r>
              <a:rPr lang="en-US" sz="2000">
                <a:solidFill>
                  <a:schemeClr val="tx1">
                    <a:lumMod val="50000"/>
                  </a:schemeClr>
                </a:solidFill>
                <a:latin typeface="Arial" panose="020B0604020202020204" pitchFamily="34" charset="0"/>
                <a:cs typeface="Arial" panose="020B0604020202020204" pitchFamily="34" charset="0"/>
              </a:rPr>
              <a:t>Truy cập trang hiển thị thông báo “The service is unavailable”</a:t>
            </a:r>
          </a:p>
        </p:txBody>
      </p:sp>
      <p:sp>
        <p:nvSpPr>
          <p:cNvPr id="13" name="Google Shape;76;p14">
            <a:extLst>
              <a:ext uri="{FF2B5EF4-FFF2-40B4-BE49-F238E27FC236}">
                <a16:creationId xmlns:a16="http://schemas.microsoft.com/office/drawing/2014/main" id="{F772EA95-35FA-42B5-91C4-B78AAB75AB0C}"/>
              </a:ext>
            </a:extLst>
          </p:cNvPr>
          <p:cNvSpPr txBox="1">
            <a:spLocks/>
          </p:cNvSpPr>
          <p:nvPr/>
        </p:nvSpPr>
        <p:spPr>
          <a:xfrm>
            <a:off x="392257" y="3594560"/>
            <a:ext cx="8094518" cy="954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 Thực hiện thao tác tải lại trang thi hoặc ấn phím F5 trên bàn phím cho đến khi hiển thị lại giao diện.</a:t>
            </a:r>
          </a:p>
        </p:txBody>
      </p:sp>
    </p:spTree>
    <p:extLst>
      <p:ext uri="{BB962C8B-B14F-4D97-AF65-F5344CB8AC3E}">
        <p14:creationId xmlns:p14="http://schemas.microsoft.com/office/powerpoint/2010/main" val="32959143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FB40BAC-3E5F-4DAC-B626-3D4A5C3CE1E6}"/>
              </a:ext>
            </a:extLst>
          </p:cNvPr>
          <p:cNvPicPr>
            <a:picLocks noChangeAspect="1"/>
          </p:cNvPicPr>
          <p:nvPr/>
        </p:nvPicPr>
        <p:blipFill rotWithShape="1">
          <a:blip r:embed="rId2">
            <a:alphaModFix amt="5000"/>
          </a:blip>
          <a:srcRect l="20911" t="18503"/>
          <a:stretch/>
        </p:blipFill>
        <p:spPr>
          <a:xfrm>
            <a:off x="0" y="-1"/>
            <a:ext cx="6424181" cy="6619876"/>
          </a:xfrm>
          <a:prstGeom prst="rect">
            <a:avLst/>
          </a:prstGeom>
        </p:spPr>
      </p:pic>
      <p:sp>
        <p:nvSpPr>
          <p:cNvPr id="7" name="Google Shape;76;p14">
            <a:extLst>
              <a:ext uri="{FF2B5EF4-FFF2-40B4-BE49-F238E27FC236}">
                <a16:creationId xmlns:a16="http://schemas.microsoft.com/office/drawing/2014/main" id="{12E6CB90-C5F8-41D3-90BA-402B5F4C7290}"/>
              </a:ext>
            </a:extLst>
          </p:cNvPr>
          <p:cNvSpPr txBox="1">
            <a:spLocks/>
          </p:cNvSpPr>
          <p:nvPr/>
        </p:nvSpPr>
        <p:spPr>
          <a:xfrm>
            <a:off x="6424181" y="1419226"/>
            <a:ext cx="7400926" cy="10014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r>
              <a:rPr lang="en-US">
                <a:solidFill>
                  <a:srgbClr val="3F51B5"/>
                </a:solidFill>
                <a:latin typeface="Arial" panose="020B0604020202020204" pitchFamily="34" charset="0"/>
                <a:cs typeface="Arial" panose="020B0604020202020204" pitchFamily="34" charset="0"/>
              </a:rPr>
              <a:t>Nội dung tập huấn</a:t>
            </a:r>
            <a:endParaRPr lang="vi-VN">
              <a:solidFill>
                <a:srgbClr val="3F51B5"/>
              </a:solidFill>
              <a:latin typeface="Arial" panose="020B0604020202020204" pitchFamily="34" charset="0"/>
              <a:cs typeface="Arial" panose="020B0604020202020204" pitchFamily="34" charset="0"/>
            </a:endParaRPr>
          </a:p>
        </p:txBody>
      </p:sp>
      <p:sp>
        <p:nvSpPr>
          <p:cNvPr id="8" name="Google Shape;76;p14">
            <a:extLst>
              <a:ext uri="{FF2B5EF4-FFF2-40B4-BE49-F238E27FC236}">
                <a16:creationId xmlns:a16="http://schemas.microsoft.com/office/drawing/2014/main" id="{FEA2C228-E347-42F2-812F-833755CB8F68}"/>
              </a:ext>
            </a:extLst>
          </p:cNvPr>
          <p:cNvSpPr txBox="1">
            <a:spLocks/>
          </p:cNvSpPr>
          <p:nvPr/>
        </p:nvSpPr>
        <p:spPr>
          <a:xfrm>
            <a:off x="6424182" y="2340883"/>
            <a:ext cx="7400926" cy="2307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marL="457200" indent="-457200">
              <a:lnSpc>
                <a:spcPct val="150000"/>
              </a:lnSpc>
              <a:buSzPct val="150000"/>
              <a:buAutoNum type="arabicPeriod"/>
            </a:pPr>
            <a:r>
              <a:rPr lang="en-US" sz="2400">
                <a:solidFill>
                  <a:schemeClr val="tx1">
                    <a:lumMod val="50000"/>
                  </a:schemeClr>
                </a:solidFill>
                <a:latin typeface="Arial" panose="020B0604020202020204" pitchFamily="34" charset="0"/>
                <a:cs typeface="Arial" panose="020B0604020202020204" pitchFamily="34" charset="0"/>
              </a:rPr>
              <a:t>Lịch trình tổ chức thi khảo sát</a:t>
            </a:r>
          </a:p>
          <a:p>
            <a:pPr marL="457200" indent="-457200">
              <a:lnSpc>
                <a:spcPct val="150000"/>
              </a:lnSpc>
              <a:buSzPct val="150000"/>
              <a:buAutoNum type="arabicPeriod"/>
            </a:pPr>
            <a:r>
              <a:rPr lang="en-US" sz="2400">
                <a:solidFill>
                  <a:schemeClr val="tx1">
                    <a:lumMod val="50000"/>
                  </a:schemeClr>
                </a:solidFill>
                <a:latin typeface="Arial" panose="020B0604020202020204" pitchFamily="34" charset="0"/>
                <a:cs typeface="Arial" panose="020B0604020202020204" pitchFamily="34" charset="0"/>
              </a:rPr>
              <a:t>Công tác tổ chức trên hệ thống</a:t>
            </a:r>
          </a:p>
          <a:p>
            <a:pPr marL="457200" indent="-457200">
              <a:lnSpc>
                <a:spcPct val="150000"/>
              </a:lnSpc>
              <a:buSzPct val="150000"/>
              <a:buAutoNum type="arabicPeriod"/>
            </a:pPr>
            <a:r>
              <a:rPr lang="en-US" sz="2400">
                <a:solidFill>
                  <a:schemeClr val="tx1">
                    <a:lumMod val="50000"/>
                  </a:schemeClr>
                </a:solidFill>
                <a:latin typeface="Arial" panose="020B0604020202020204" pitchFamily="34" charset="0"/>
                <a:cs typeface="Arial" panose="020B0604020202020204" pitchFamily="34" charset="0"/>
              </a:rPr>
              <a:t>Một số lưu ý trong quá trình thi</a:t>
            </a:r>
          </a:p>
          <a:p>
            <a:pPr marL="457200" indent="-457200">
              <a:lnSpc>
                <a:spcPct val="150000"/>
              </a:lnSpc>
              <a:buSzPct val="150000"/>
              <a:buAutoNum type="arabicPeriod"/>
            </a:pPr>
            <a:r>
              <a:rPr lang="en-US" sz="2400">
                <a:solidFill>
                  <a:schemeClr val="tx1">
                    <a:lumMod val="50000"/>
                  </a:schemeClr>
                </a:solidFill>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31611806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FB40BAC-3E5F-4DAC-B626-3D4A5C3CE1E6}"/>
              </a:ext>
            </a:extLst>
          </p:cNvPr>
          <p:cNvPicPr>
            <a:picLocks noChangeAspect="1"/>
          </p:cNvPicPr>
          <p:nvPr/>
        </p:nvPicPr>
        <p:blipFill rotWithShape="1">
          <a:blip r:embed="rId2">
            <a:alphaModFix amt="5000"/>
          </a:blip>
          <a:srcRect l="20911" t="18503"/>
          <a:stretch/>
        </p:blipFill>
        <p:spPr>
          <a:xfrm>
            <a:off x="0" y="-1"/>
            <a:ext cx="6424181" cy="6619876"/>
          </a:xfrm>
          <a:prstGeom prst="rect">
            <a:avLst/>
          </a:prstGeom>
        </p:spPr>
      </p:pic>
      <p:sp>
        <p:nvSpPr>
          <p:cNvPr id="7" name="Google Shape;76;p14">
            <a:extLst>
              <a:ext uri="{FF2B5EF4-FFF2-40B4-BE49-F238E27FC236}">
                <a16:creationId xmlns:a16="http://schemas.microsoft.com/office/drawing/2014/main" id="{12E6CB90-C5F8-41D3-90BA-402B5F4C7290}"/>
              </a:ext>
            </a:extLst>
          </p:cNvPr>
          <p:cNvSpPr txBox="1">
            <a:spLocks/>
          </p:cNvSpPr>
          <p:nvPr/>
        </p:nvSpPr>
        <p:spPr>
          <a:xfrm>
            <a:off x="4540396" y="133349"/>
            <a:ext cx="3767569" cy="7633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r>
              <a:rPr lang="en-US">
                <a:solidFill>
                  <a:srgbClr val="3F51B5"/>
                </a:solidFill>
                <a:latin typeface="Arial" panose="020B0604020202020204" pitchFamily="34" charset="0"/>
                <a:cs typeface="Arial" panose="020B0604020202020204" pitchFamily="34" charset="0"/>
              </a:rPr>
              <a:t>Lịch tổ chức thi</a:t>
            </a:r>
            <a:endParaRPr lang="vi-VN">
              <a:solidFill>
                <a:srgbClr val="3F51B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8B7ADB4-517C-4D63-9962-6207199303E9}"/>
              </a:ext>
            </a:extLst>
          </p:cNvPr>
          <p:cNvPicPr>
            <a:picLocks noChangeAspect="1"/>
          </p:cNvPicPr>
          <p:nvPr/>
        </p:nvPicPr>
        <p:blipFill>
          <a:blip r:embed="rId3"/>
          <a:stretch>
            <a:fillRect/>
          </a:stretch>
        </p:blipFill>
        <p:spPr>
          <a:xfrm>
            <a:off x="2686898" y="896711"/>
            <a:ext cx="7474564" cy="5682417"/>
          </a:xfrm>
          <a:prstGeom prst="rect">
            <a:avLst/>
          </a:prstGeom>
        </p:spPr>
      </p:pic>
    </p:spTree>
    <p:extLst>
      <p:ext uri="{BB962C8B-B14F-4D97-AF65-F5344CB8AC3E}">
        <p14:creationId xmlns:p14="http://schemas.microsoft.com/office/powerpoint/2010/main" val="34124193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FB40BAC-3E5F-4DAC-B626-3D4A5C3CE1E6}"/>
              </a:ext>
            </a:extLst>
          </p:cNvPr>
          <p:cNvPicPr>
            <a:picLocks noChangeAspect="1"/>
          </p:cNvPicPr>
          <p:nvPr/>
        </p:nvPicPr>
        <p:blipFill rotWithShape="1">
          <a:blip r:embed="rId2">
            <a:alphaModFix amt="5000"/>
          </a:blip>
          <a:srcRect l="20911" t="18503"/>
          <a:stretch/>
        </p:blipFill>
        <p:spPr>
          <a:xfrm>
            <a:off x="0" y="-1"/>
            <a:ext cx="6424181" cy="6619876"/>
          </a:xfrm>
          <a:prstGeom prst="rect">
            <a:avLst/>
          </a:prstGeom>
        </p:spPr>
      </p:pic>
      <p:sp>
        <p:nvSpPr>
          <p:cNvPr id="7" name="Google Shape;76;p14">
            <a:extLst>
              <a:ext uri="{FF2B5EF4-FFF2-40B4-BE49-F238E27FC236}">
                <a16:creationId xmlns:a16="http://schemas.microsoft.com/office/drawing/2014/main" id="{12E6CB90-C5F8-41D3-90BA-402B5F4C7290}"/>
              </a:ext>
            </a:extLst>
          </p:cNvPr>
          <p:cNvSpPr txBox="1">
            <a:spLocks/>
          </p:cNvSpPr>
          <p:nvPr/>
        </p:nvSpPr>
        <p:spPr>
          <a:xfrm>
            <a:off x="4275536" y="0"/>
            <a:ext cx="3992490" cy="7633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r>
              <a:rPr lang="en-US" sz="3200">
                <a:solidFill>
                  <a:srgbClr val="3F51B5"/>
                </a:solidFill>
                <a:latin typeface="Arial" panose="020B0604020202020204" pitchFamily="34" charset="0"/>
                <a:cs typeface="Arial" panose="020B0604020202020204" pitchFamily="34" charset="0"/>
              </a:rPr>
              <a:t>Công tác tổ chức</a:t>
            </a:r>
          </a:p>
        </p:txBody>
      </p:sp>
      <p:sp>
        <p:nvSpPr>
          <p:cNvPr id="6" name="Google Shape;76;p14">
            <a:extLst>
              <a:ext uri="{FF2B5EF4-FFF2-40B4-BE49-F238E27FC236}">
                <a16:creationId xmlns:a16="http://schemas.microsoft.com/office/drawing/2014/main" id="{62D3AAD6-29F8-4FB1-BB09-18928CAA6602}"/>
              </a:ext>
            </a:extLst>
          </p:cNvPr>
          <p:cNvSpPr txBox="1">
            <a:spLocks/>
          </p:cNvSpPr>
          <p:nvPr/>
        </p:nvSpPr>
        <p:spPr>
          <a:xfrm>
            <a:off x="3033495" y="609763"/>
            <a:ext cx="6125007" cy="20572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marL="457200" indent="-457200">
              <a:lnSpc>
                <a:spcPct val="150000"/>
              </a:lnSpc>
              <a:buSzPct val="150000"/>
              <a:buAutoNum type="arabicPeriod"/>
            </a:pPr>
            <a:r>
              <a:rPr lang="en-US" sz="2000">
                <a:solidFill>
                  <a:schemeClr val="tx1">
                    <a:lumMod val="50000"/>
                  </a:schemeClr>
                </a:solidFill>
                <a:latin typeface="Arial" panose="020B0604020202020204" pitchFamily="34" charset="0"/>
                <a:cs typeface="Arial" panose="020B0604020202020204" pitchFamily="34" charset="0"/>
              </a:rPr>
              <a:t>In danh sách tài khoản và mật khẩu cho HS</a:t>
            </a:r>
          </a:p>
          <a:p>
            <a:pPr marL="457200" indent="-457200">
              <a:lnSpc>
                <a:spcPct val="150000"/>
              </a:lnSpc>
              <a:buSzPct val="150000"/>
              <a:buAutoNum type="arabicPeriod"/>
            </a:pPr>
            <a:r>
              <a:rPr lang="en-US" sz="2000">
                <a:solidFill>
                  <a:schemeClr val="tx1">
                    <a:lumMod val="50000"/>
                  </a:schemeClr>
                </a:solidFill>
                <a:latin typeface="Arial" panose="020B0604020202020204" pitchFamily="34" charset="0"/>
                <a:cs typeface="Arial" panose="020B0604020202020204" pitchFamily="34" charset="0"/>
              </a:rPr>
              <a:t>Phân quyền giám sát thi cho GVCN</a:t>
            </a:r>
          </a:p>
          <a:p>
            <a:pPr marL="457200" indent="-457200">
              <a:lnSpc>
                <a:spcPct val="150000"/>
              </a:lnSpc>
              <a:buSzPct val="150000"/>
              <a:buAutoNum type="arabicPeriod"/>
            </a:pPr>
            <a:r>
              <a:rPr lang="en-US" sz="2000">
                <a:solidFill>
                  <a:schemeClr val="tx1">
                    <a:lumMod val="50000"/>
                  </a:schemeClr>
                </a:solidFill>
                <a:latin typeface="Arial" panose="020B0604020202020204" pitchFamily="34" charset="0"/>
                <a:cs typeface="Arial" panose="020B0604020202020204" pitchFamily="34" charset="0"/>
              </a:rPr>
              <a:t>Cung cấp mã dự thi cho HS trước khi vào thi</a:t>
            </a:r>
          </a:p>
          <a:p>
            <a:pPr marL="457200" indent="-457200">
              <a:lnSpc>
                <a:spcPct val="150000"/>
              </a:lnSpc>
              <a:buSzPct val="150000"/>
              <a:buAutoNum type="arabicPeriod"/>
            </a:pPr>
            <a:r>
              <a:rPr lang="en-US" sz="2000">
                <a:solidFill>
                  <a:schemeClr val="tx1">
                    <a:lumMod val="50000"/>
                  </a:schemeClr>
                </a:solidFill>
                <a:latin typeface="Arial" panose="020B0604020202020204" pitchFamily="34" charset="0"/>
                <a:cs typeface="Arial" panose="020B0604020202020204" pitchFamily="34" charset="0"/>
              </a:rPr>
              <a:t>Giám sát thi và xử lý sự cố</a:t>
            </a:r>
          </a:p>
        </p:txBody>
      </p:sp>
      <p:pic>
        <p:nvPicPr>
          <p:cNvPr id="8" name="Picture 7">
            <a:extLst>
              <a:ext uri="{FF2B5EF4-FFF2-40B4-BE49-F238E27FC236}">
                <a16:creationId xmlns:a16="http://schemas.microsoft.com/office/drawing/2014/main" id="{858A4DBE-93A8-4128-889A-B3E8BE486C13}"/>
              </a:ext>
            </a:extLst>
          </p:cNvPr>
          <p:cNvPicPr>
            <a:picLocks noChangeAspect="1"/>
          </p:cNvPicPr>
          <p:nvPr/>
        </p:nvPicPr>
        <p:blipFill>
          <a:blip r:embed="rId3"/>
          <a:stretch>
            <a:fillRect/>
          </a:stretch>
        </p:blipFill>
        <p:spPr>
          <a:xfrm>
            <a:off x="1985960" y="4849987"/>
            <a:ext cx="8220075" cy="1541264"/>
          </a:xfrm>
          <a:prstGeom prst="rect">
            <a:avLst/>
          </a:prstGeom>
          <a:effectLst>
            <a:outerShdw blurRad="50800" dist="38100" dir="2700000" algn="tl" rotWithShape="0">
              <a:prstClr val="black">
                <a:alpha val="40000"/>
              </a:prstClr>
            </a:outerShdw>
          </a:effectLst>
        </p:spPr>
      </p:pic>
      <p:sp>
        <p:nvSpPr>
          <p:cNvPr id="10" name="Google Shape;76;p14">
            <a:extLst>
              <a:ext uri="{FF2B5EF4-FFF2-40B4-BE49-F238E27FC236}">
                <a16:creationId xmlns:a16="http://schemas.microsoft.com/office/drawing/2014/main" id="{B18C0BF2-9EBE-4663-9925-B8E01AD99BCF}"/>
              </a:ext>
            </a:extLst>
          </p:cNvPr>
          <p:cNvSpPr txBox="1">
            <a:spLocks/>
          </p:cNvSpPr>
          <p:nvPr/>
        </p:nvSpPr>
        <p:spPr>
          <a:xfrm>
            <a:off x="4033077" y="2484022"/>
            <a:ext cx="3992490" cy="4928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gn="ctr"/>
            <a:r>
              <a:rPr lang="en-US" sz="1400" dirty="0" err="1">
                <a:solidFill>
                  <a:schemeClr val="bg1">
                    <a:lumMod val="50000"/>
                  </a:schemeClr>
                </a:solidFill>
                <a:latin typeface="Arial" panose="020B0604020202020204" pitchFamily="34" charset="0"/>
                <a:cs typeface="Arial" panose="020B0604020202020204" pitchFamily="34" charset="0"/>
              </a:rPr>
              <a:t>Dành</a:t>
            </a:r>
            <a:r>
              <a:rPr lang="en-US" sz="1400" dirty="0">
                <a:solidFill>
                  <a:schemeClr val="bg1">
                    <a:lumMod val="50000"/>
                  </a:schemeClr>
                </a:solidFill>
                <a:latin typeface="Arial" panose="020B0604020202020204" pitchFamily="34" charset="0"/>
                <a:cs typeface="Arial" panose="020B0604020202020204" pitchFamily="34" charset="0"/>
              </a:rPr>
              <a:t> </a:t>
            </a:r>
            <a:r>
              <a:rPr lang="en-US" sz="1400" dirty="0" err="1">
                <a:solidFill>
                  <a:schemeClr val="bg1">
                    <a:lumMod val="50000"/>
                  </a:schemeClr>
                </a:solidFill>
                <a:latin typeface="Arial" panose="020B0604020202020204" pitchFamily="34" charset="0"/>
                <a:cs typeface="Arial" panose="020B0604020202020204" pitchFamily="34" charset="0"/>
              </a:rPr>
              <a:t>cho</a:t>
            </a:r>
            <a:r>
              <a:rPr lang="en-US" sz="1400" dirty="0">
                <a:solidFill>
                  <a:schemeClr val="bg1">
                    <a:lumMod val="50000"/>
                  </a:schemeClr>
                </a:solidFill>
                <a:latin typeface="Arial" panose="020B0604020202020204" pitchFamily="34" charset="0"/>
                <a:cs typeface="Arial" panose="020B0604020202020204" pitchFamily="34" charset="0"/>
              </a:rPr>
              <a:t> </a:t>
            </a:r>
            <a:r>
              <a:rPr lang="en-US" sz="1400" dirty="0" err="1">
                <a:solidFill>
                  <a:schemeClr val="bg1">
                    <a:lumMod val="50000"/>
                  </a:schemeClr>
                </a:solidFill>
                <a:latin typeface="Arial" panose="020B0604020202020204" pitchFamily="34" charset="0"/>
                <a:cs typeface="Arial" panose="020B0604020202020204" pitchFamily="34" charset="0"/>
              </a:rPr>
              <a:t>Nhà</a:t>
            </a:r>
            <a:r>
              <a:rPr lang="en-US" sz="1400" dirty="0">
                <a:solidFill>
                  <a:schemeClr val="bg1">
                    <a:lumMod val="50000"/>
                  </a:schemeClr>
                </a:solidFill>
                <a:latin typeface="Arial" panose="020B0604020202020204" pitchFamily="34" charset="0"/>
                <a:cs typeface="Arial" panose="020B0604020202020204" pitchFamily="34" charset="0"/>
              </a:rPr>
              <a:t> </a:t>
            </a:r>
            <a:r>
              <a:rPr lang="en-US" sz="1400" dirty="0" err="1">
                <a:solidFill>
                  <a:schemeClr val="bg1">
                    <a:lumMod val="50000"/>
                  </a:schemeClr>
                </a:solidFill>
                <a:latin typeface="Arial" panose="020B0604020202020204" pitchFamily="34" charset="0"/>
                <a:cs typeface="Arial" panose="020B0604020202020204" pitchFamily="34" charset="0"/>
              </a:rPr>
              <a:t>trường</a:t>
            </a:r>
            <a:r>
              <a:rPr lang="en-US" sz="1400" dirty="0">
                <a:solidFill>
                  <a:schemeClr val="bg1">
                    <a:lumMod val="50000"/>
                  </a:schemeClr>
                </a:solidFill>
                <a:latin typeface="Arial" panose="020B0604020202020204" pitchFamily="34" charset="0"/>
                <a:cs typeface="Arial" panose="020B0604020202020204" pitchFamily="34" charset="0"/>
              </a:rPr>
              <a:t> : </a:t>
            </a:r>
            <a:r>
              <a:rPr lang="en-US" sz="1400" dirty="0">
                <a:solidFill>
                  <a:srgbClr val="3F51B5"/>
                </a:solidFill>
                <a:latin typeface="Arial" panose="020B0604020202020204" pitchFamily="34" charset="0"/>
                <a:cs typeface="Arial" panose="020B0604020202020204" pitchFamily="34" charset="0"/>
              </a:rPr>
              <a:t>csdl.hanoi.edu.vn</a:t>
            </a:r>
          </a:p>
        </p:txBody>
      </p:sp>
      <p:sp>
        <p:nvSpPr>
          <p:cNvPr id="11" name="Google Shape;76;p14">
            <a:extLst>
              <a:ext uri="{FF2B5EF4-FFF2-40B4-BE49-F238E27FC236}">
                <a16:creationId xmlns:a16="http://schemas.microsoft.com/office/drawing/2014/main" id="{59B39A75-B000-4A1E-808D-983FA28E5FE5}"/>
              </a:ext>
            </a:extLst>
          </p:cNvPr>
          <p:cNvSpPr txBox="1">
            <a:spLocks/>
          </p:cNvSpPr>
          <p:nvPr/>
        </p:nvSpPr>
        <p:spPr>
          <a:xfrm>
            <a:off x="4033077" y="4357150"/>
            <a:ext cx="3992490" cy="4928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gn="ctr"/>
            <a:r>
              <a:rPr lang="en-US" sz="1400" dirty="0" err="1">
                <a:solidFill>
                  <a:schemeClr val="bg1">
                    <a:lumMod val="50000"/>
                  </a:schemeClr>
                </a:solidFill>
                <a:latin typeface="Arial" panose="020B0604020202020204" pitchFamily="34" charset="0"/>
                <a:cs typeface="Arial" panose="020B0604020202020204" pitchFamily="34" charset="0"/>
              </a:rPr>
              <a:t>Dành</a:t>
            </a:r>
            <a:r>
              <a:rPr lang="en-US" sz="1400" dirty="0">
                <a:solidFill>
                  <a:schemeClr val="bg1">
                    <a:lumMod val="50000"/>
                  </a:schemeClr>
                </a:solidFill>
                <a:latin typeface="Arial" panose="020B0604020202020204" pitchFamily="34" charset="0"/>
                <a:cs typeface="Arial" panose="020B0604020202020204" pitchFamily="34" charset="0"/>
              </a:rPr>
              <a:t> </a:t>
            </a:r>
            <a:r>
              <a:rPr lang="en-US" sz="1400" dirty="0" err="1">
                <a:solidFill>
                  <a:schemeClr val="bg1">
                    <a:lumMod val="50000"/>
                  </a:schemeClr>
                </a:solidFill>
                <a:latin typeface="Arial" panose="020B0604020202020204" pitchFamily="34" charset="0"/>
                <a:cs typeface="Arial" panose="020B0604020202020204" pitchFamily="34" charset="0"/>
              </a:rPr>
              <a:t>cho</a:t>
            </a:r>
            <a:r>
              <a:rPr lang="en-US" sz="1400" dirty="0">
                <a:solidFill>
                  <a:schemeClr val="bg1">
                    <a:lumMod val="50000"/>
                  </a:schemeClr>
                </a:solidFill>
                <a:latin typeface="Arial" panose="020B0604020202020204" pitchFamily="34" charset="0"/>
                <a:cs typeface="Arial" panose="020B0604020202020204" pitchFamily="34" charset="0"/>
              </a:rPr>
              <a:t> HS : </a:t>
            </a:r>
            <a:r>
              <a:rPr lang="en-US" sz="1400" dirty="0">
                <a:solidFill>
                  <a:srgbClr val="3F51B5"/>
                </a:solidFill>
                <a:latin typeface="Arial" panose="020B0604020202020204" pitchFamily="34" charset="0"/>
                <a:cs typeface="Arial" panose="020B0604020202020204" pitchFamily="34" charset="0"/>
              </a:rPr>
              <a:t>study.hanoi.edu.vn</a:t>
            </a:r>
          </a:p>
        </p:txBody>
      </p:sp>
      <p:pic>
        <p:nvPicPr>
          <p:cNvPr id="4" name="Picture 3">
            <a:extLst>
              <a:ext uri="{FF2B5EF4-FFF2-40B4-BE49-F238E27FC236}">
                <a16:creationId xmlns:a16="http://schemas.microsoft.com/office/drawing/2014/main" id="{90239F1D-1ED0-4583-A0AE-41C0507D039F}"/>
              </a:ext>
            </a:extLst>
          </p:cNvPr>
          <p:cNvPicPr>
            <a:picLocks noChangeAspect="1"/>
          </p:cNvPicPr>
          <p:nvPr/>
        </p:nvPicPr>
        <p:blipFill>
          <a:blip r:embed="rId4"/>
          <a:stretch>
            <a:fillRect/>
          </a:stretch>
        </p:blipFill>
        <p:spPr>
          <a:xfrm>
            <a:off x="788564" y="3079568"/>
            <a:ext cx="10766305" cy="1111433"/>
          </a:xfrm>
          <a:prstGeom prst="rect">
            <a:avLst/>
          </a:prstGeom>
        </p:spPr>
      </p:pic>
    </p:spTree>
    <p:extLst>
      <p:ext uri="{BB962C8B-B14F-4D97-AF65-F5344CB8AC3E}">
        <p14:creationId xmlns:p14="http://schemas.microsoft.com/office/powerpoint/2010/main" val="13348445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FB40BAC-3E5F-4DAC-B626-3D4A5C3CE1E6}"/>
              </a:ext>
            </a:extLst>
          </p:cNvPr>
          <p:cNvPicPr>
            <a:picLocks noChangeAspect="1"/>
          </p:cNvPicPr>
          <p:nvPr/>
        </p:nvPicPr>
        <p:blipFill rotWithShape="1">
          <a:blip r:embed="rId2">
            <a:alphaModFix amt="5000"/>
          </a:blip>
          <a:srcRect l="20911" t="18503"/>
          <a:stretch/>
        </p:blipFill>
        <p:spPr>
          <a:xfrm>
            <a:off x="0" y="-1"/>
            <a:ext cx="6424181" cy="6619876"/>
          </a:xfrm>
          <a:prstGeom prst="rect">
            <a:avLst/>
          </a:prstGeom>
        </p:spPr>
      </p:pic>
      <p:sp>
        <p:nvSpPr>
          <p:cNvPr id="7" name="Google Shape;76;p14">
            <a:extLst>
              <a:ext uri="{FF2B5EF4-FFF2-40B4-BE49-F238E27FC236}">
                <a16:creationId xmlns:a16="http://schemas.microsoft.com/office/drawing/2014/main" id="{12E6CB90-C5F8-41D3-90BA-402B5F4C7290}"/>
              </a:ext>
            </a:extLst>
          </p:cNvPr>
          <p:cNvSpPr txBox="1">
            <a:spLocks/>
          </p:cNvSpPr>
          <p:nvPr/>
        </p:nvSpPr>
        <p:spPr>
          <a:xfrm>
            <a:off x="3085668" y="-62512"/>
            <a:ext cx="6677025" cy="7633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gn="ctr"/>
            <a:r>
              <a:rPr lang="en-US" sz="2400">
                <a:solidFill>
                  <a:srgbClr val="3F51B5"/>
                </a:solidFill>
                <a:latin typeface="Arial" panose="020B0604020202020204" pitchFamily="34" charset="0"/>
                <a:cs typeface="Arial" panose="020B0604020202020204" pitchFamily="34" charset="0"/>
              </a:rPr>
              <a:t>Một số lưu ý trong quá trình thi</a:t>
            </a:r>
          </a:p>
        </p:txBody>
      </p:sp>
      <p:sp>
        <p:nvSpPr>
          <p:cNvPr id="6" name="Google Shape;76;p14">
            <a:extLst>
              <a:ext uri="{FF2B5EF4-FFF2-40B4-BE49-F238E27FC236}">
                <a16:creationId xmlns:a16="http://schemas.microsoft.com/office/drawing/2014/main" id="{62D3AAD6-29F8-4FB1-BB09-18928CAA6602}"/>
              </a:ext>
            </a:extLst>
          </p:cNvPr>
          <p:cNvSpPr txBox="1">
            <a:spLocks/>
          </p:cNvSpPr>
          <p:nvPr/>
        </p:nvSpPr>
        <p:spPr>
          <a:xfrm>
            <a:off x="395070" y="880079"/>
            <a:ext cx="6125007" cy="6761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nSpc>
                <a:spcPct val="150000"/>
              </a:lnSpc>
              <a:buSzPct val="150000"/>
            </a:pPr>
            <a:r>
              <a:rPr lang="en-US" sz="2000">
                <a:solidFill>
                  <a:schemeClr val="tx1">
                    <a:lumMod val="50000"/>
                  </a:schemeClr>
                </a:solidFill>
                <a:latin typeface="Arial" panose="020B0604020202020204" pitchFamily="34" charset="0"/>
                <a:cs typeface="Arial" panose="020B0604020202020204" pitchFamily="34" charset="0"/>
              </a:rPr>
              <a:t>Câu 1: Nếu em quên tài khoản, mật khẩu?</a:t>
            </a:r>
          </a:p>
        </p:txBody>
      </p:sp>
      <p:sp>
        <p:nvSpPr>
          <p:cNvPr id="9" name="Google Shape;76;p14">
            <a:extLst>
              <a:ext uri="{FF2B5EF4-FFF2-40B4-BE49-F238E27FC236}">
                <a16:creationId xmlns:a16="http://schemas.microsoft.com/office/drawing/2014/main" id="{79117730-AFBE-4B02-8E6A-39BE43998366}"/>
              </a:ext>
            </a:extLst>
          </p:cNvPr>
          <p:cNvSpPr txBox="1">
            <a:spLocks/>
          </p:cNvSpPr>
          <p:nvPr/>
        </p:nvSpPr>
        <p:spPr>
          <a:xfrm>
            <a:off x="395070" y="1432528"/>
            <a:ext cx="5906149" cy="1352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a:solidFill>
                  <a:schemeClr val="tx1">
                    <a:lumMod val="50000"/>
                  </a:schemeClr>
                </a:solidFill>
                <a:latin typeface="Arial" panose="020B0604020202020204" pitchFamily="34" charset="0"/>
                <a:cs typeface="Arial" panose="020B0604020202020204" pitchFamily="34" charset="0"/>
              </a:rPr>
              <a:t>Trong trường hợp thí sinh quên tài khoản, mật khẩu truy cập trang học và thi trực tuyến, vui lòng liên hệ cán bộ phụ trách CNTT nhà trường hoặc GVCN lớp để được cấp lại mật khẩu mới.</a:t>
            </a:r>
            <a:endParaRPr lang="en-US" sz="1800" b="0">
              <a:solidFill>
                <a:schemeClr val="tx1">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DAC2C99-66DB-4C89-A1C8-5CA287A759AF}"/>
              </a:ext>
            </a:extLst>
          </p:cNvPr>
          <p:cNvPicPr>
            <a:picLocks noChangeAspect="1"/>
          </p:cNvPicPr>
          <p:nvPr/>
        </p:nvPicPr>
        <p:blipFill>
          <a:blip r:embed="rId3"/>
          <a:stretch>
            <a:fillRect/>
          </a:stretch>
        </p:blipFill>
        <p:spPr>
          <a:xfrm>
            <a:off x="421265" y="2784915"/>
            <a:ext cx="11349469" cy="29796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66207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FB40BAC-3E5F-4DAC-B626-3D4A5C3CE1E6}"/>
              </a:ext>
            </a:extLst>
          </p:cNvPr>
          <p:cNvPicPr>
            <a:picLocks noChangeAspect="1"/>
          </p:cNvPicPr>
          <p:nvPr/>
        </p:nvPicPr>
        <p:blipFill rotWithShape="1">
          <a:blip r:embed="rId2">
            <a:alphaModFix amt="5000"/>
          </a:blip>
          <a:srcRect l="20911" t="18503"/>
          <a:stretch/>
        </p:blipFill>
        <p:spPr>
          <a:xfrm>
            <a:off x="0" y="-1"/>
            <a:ext cx="6424181" cy="6619876"/>
          </a:xfrm>
          <a:prstGeom prst="rect">
            <a:avLst/>
          </a:prstGeom>
        </p:spPr>
      </p:pic>
      <p:sp>
        <p:nvSpPr>
          <p:cNvPr id="7" name="Google Shape;76;p14">
            <a:extLst>
              <a:ext uri="{FF2B5EF4-FFF2-40B4-BE49-F238E27FC236}">
                <a16:creationId xmlns:a16="http://schemas.microsoft.com/office/drawing/2014/main" id="{12E6CB90-C5F8-41D3-90BA-402B5F4C7290}"/>
              </a:ext>
            </a:extLst>
          </p:cNvPr>
          <p:cNvSpPr txBox="1">
            <a:spLocks/>
          </p:cNvSpPr>
          <p:nvPr/>
        </p:nvSpPr>
        <p:spPr>
          <a:xfrm>
            <a:off x="3085668" y="-62512"/>
            <a:ext cx="6677025" cy="7633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gn="ctr"/>
            <a:r>
              <a:rPr lang="en-US" sz="2400">
                <a:solidFill>
                  <a:srgbClr val="3F51B5"/>
                </a:solidFill>
                <a:latin typeface="Arial" panose="020B0604020202020204" pitchFamily="34" charset="0"/>
                <a:cs typeface="Arial" panose="020B0604020202020204" pitchFamily="34" charset="0"/>
              </a:rPr>
              <a:t>Một số lưu ý trong quá trình thi</a:t>
            </a:r>
          </a:p>
        </p:txBody>
      </p:sp>
      <p:sp>
        <p:nvSpPr>
          <p:cNvPr id="6" name="Google Shape;76;p14">
            <a:extLst>
              <a:ext uri="{FF2B5EF4-FFF2-40B4-BE49-F238E27FC236}">
                <a16:creationId xmlns:a16="http://schemas.microsoft.com/office/drawing/2014/main" id="{62D3AAD6-29F8-4FB1-BB09-18928CAA6602}"/>
              </a:ext>
            </a:extLst>
          </p:cNvPr>
          <p:cNvSpPr txBox="1">
            <a:spLocks/>
          </p:cNvSpPr>
          <p:nvPr/>
        </p:nvSpPr>
        <p:spPr>
          <a:xfrm>
            <a:off x="395070" y="880079"/>
            <a:ext cx="8920380" cy="6761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nSpc>
                <a:spcPct val="150000"/>
              </a:lnSpc>
              <a:buSzPct val="150000"/>
            </a:pPr>
            <a:r>
              <a:rPr lang="en-US" sz="2000" dirty="0" err="1">
                <a:solidFill>
                  <a:schemeClr val="tx1">
                    <a:lumMod val="50000"/>
                  </a:schemeClr>
                </a:solidFill>
                <a:latin typeface="Arial" panose="020B0604020202020204" pitchFamily="34" charset="0"/>
                <a:cs typeface="Arial" panose="020B0604020202020204" pitchFamily="34" charset="0"/>
              </a:rPr>
              <a:t>Câu</a:t>
            </a:r>
            <a:r>
              <a:rPr lang="en-US" sz="2000" dirty="0">
                <a:solidFill>
                  <a:schemeClr val="tx1">
                    <a:lumMod val="50000"/>
                  </a:schemeClr>
                </a:solidFill>
                <a:latin typeface="Arial" panose="020B0604020202020204" pitchFamily="34" charset="0"/>
                <a:cs typeface="Arial" panose="020B0604020202020204" pitchFamily="34" charset="0"/>
              </a:rPr>
              <a:t> 2: </a:t>
            </a:r>
            <a:r>
              <a:rPr lang="en-US" sz="2000" dirty="0" err="1">
                <a:solidFill>
                  <a:schemeClr val="tx1">
                    <a:lumMod val="50000"/>
                  </a:schemeClr>
                </a:solidFill>
                <a:latin typeface="Arial" panose="020B0604020202020204" pitchFamily="34" charset="0"/>
                <a:cs typeface="Arial" panose="020B0604020202020204" pitchFamily="34" charset="0"/>
              </a:rPr>
              <a:t>Em</a:t>
            </a:r>
            <a:r>
              <a:rPr lang="en-US" sz="2000" dirty="0">
                <a:solidFill>
                  <a:schemeClr val="tx1">
                    <a:lumMod val="50000"/>
                  </a:schemeClr>
                </a:solidFill>
                <a:latin typeface="Arial" panose="020B0604020202020204" pitchFamily="34" charset="0"/>
                <a:cs typeface="Arial" panose="020B0604020202020204" pitchFamily="34" charset="0"/>
              </a:rPr>
              <a:t> </a:t>
            </a:r>
            <a:r>
              <a:rPr lang="en-US" sz="2000" dirty="0" err="1">
                <a:solidFill>
                  <a:schemeClr val="tx1">
                    <a:lumMod val="50000"/>
                  </a:schemeClr>
                </a:solidFill>
                <a:latin typeface="Arial" panose="020B0604020202020204" pitchFamily="34" charset="0"/>
                <a:cs typeface="Arial" panose="020B0604020202020204" pitchFamily="34" charset="0"/>
              </a:rPr>
              <a:t>không</a:t>
            </a:r>
            <a:r>
              <a:rPr lang="en-US" sz="2000" dirty="0">
                <a:solidFill>
                  <a:schemeClr val="tx1">
                    <a:lumMod val="50000"/>
                  </a:schemeClr>
                </a:solidFill>
                <a:latin typeface="Arial" panose="020B0604020202020204" pitchFamily="34" charset="0"/>
                <a:cs typeface="Arial" panose="020B0604020202020204" pitchFamily="34" charset="0"/>
              </a:rPr>
              <a:t> </a:t>
            </a:r>
            <a:r>
              <a:rPr lang="en-US" sz="2000" dirty="0" err="1">
                <a:solidFill>
                  <a:schemeClr val="tx1">
                    <a:lumMod val="50000"/>
                  </a:schemeClr>
                </a:solidFill>
                <a:latin typeface="Arial" panose="020B0604020202020204" pitchFamily="34" charset="0"/>
                <a:cs typeface="Arial" panose="020B0604020202020204" pitchFamily="34" charset="0"/>
              </a:rPr>
              <a:t>tìm</a:t>
            </a:r>
            <a:r>
              <a:rPr lang="en-US" sz="2000" dirty="0">
                <a:solidFill>
                  <a:schemeClr val="tx1">
                    <a:lumMod val="50000"/>
                  </a:schemeClr>
                </a:solidFill>
                <a:latin typeface="Arial" panose="020B0604020202020204" pitchFamily="34" charset="0"/>
                <a:cs typeface="Arial" panose="020B0604020202020204" pitchFamily="34" charset="0"/>
              </a:rPr>
              <a:t> </a:t>
            </a:r>
            <a:r>
              <a:rPr lang="en-US" sz="2000" dirty="0" err="1">
                <a:solidFill>
                  <a:schemeClr val="tx1">
                    <a:lumMod val="50000"/>
                  </a:schemeClr>
                </a:solidFill>
                <a:latin typeface="Arial" panose="020B0604020202020204" pitchFamily="34" charset="0"/>
                <a:cs typeface="Arial" panose="020B0604020202020204" pitchFamily="34" charset="0"/>
              </a:rPr>
              <a:t>thấy</a:t>
            </a:r>
            <a:r>
              <a:rPr lang="en-US" sz="2000" dirty="0">
                <a:solidFill>
                  <a:schemeClr val="tx1">
                    <a:lumMod val="50000"/>
                  </a:schemeClr>
                </a:solidFill>
                <a:latin typeface="Arial" panose="020B0604020202020204" pitchFamily="34" charset="0"/>
                <a:cs typeface="Arial" panose="020B0604020202020204" pitchFamily="34" charset="0"/>
              </a:rPr>
              <a:t> </a:t>
            </a:r>
            <a:r>
              <a:rPr lang="en-US" sz="2000" dirty="0" err="1">
                <a:solidFill>
                  <a:schemeClr val="tx1">
                    <a:lumMod val="50000"/>
                  </a:schemeClr>
                </a:solidFill>
                <a:latin typeface="Arial" panose="020B0604020202020204" pitchFamily="34" charset="0"/>
                <a:cs typeface="Arial" panose="020B0604020202020204" pitchFamily="34" charset="0"/>
              </a:rPr>
              <a:t>các</a:t>
            </a:r>
            <a:r>
              <a:rPr lang="en-US" sz="2000" dirty="0">
                <a:solidFill>
                  <a:schemeClr val="tx1">
                    <a:lumMod val="50000"/>
                  </a:schemeClr>
                </a:solidFill>
                <a:latin typeface="Arial" panose="020B0604020202020204" pitchFamily="34" charset="0"/>
                <a:cs typeface="Arial" panose="020B0604020202020204" pitchFamily="34" charset="0"/>
              </a:rPr>
              <a:t> </a:t>
            </a:r>
            <a:r>
              <a:rPr lang="en-US" sz="2000" dirty="0" err="1">
                <a:solidFill>
                  <a:schemeClr val="tx1">
                    <a:lumMod val="50000"/>
                  </a:schemeClr>
                </a:solidFill>
                <a:latin typeface="Arial" panose="020B0604020202020204" pitchFamily="34" charset="0"/>
                <a:cs typeface="Arial" panose="020B0604020202020204" pitchFamily="34" charset="0"/>
              </a:rPr>
              <a:t>kỳ</a:t>
            </a:r>
            <a:r>
              <a:rPr lang="en-US" sz="2000" dirty="0">
                <a:solidFill>
                  <a:schemeClr val="tx1">
                    <a:lumMod val="50000"/>
                  </a:schemeClr>
                </a:solidFill>
                <a:latin typeface="Arial" panose="020B0604020202020204" pitchFamily="34" charset="0"/>
                <a:cs typeface="Arial" panose="020B0604020202020204" pitchFamily="34" charset="0"/>
              </a:rPr>
              <a:t> </a:t>
            </a:r>
            <a:r>
              <a:rPr lang="en-US" sz="2000" dirty="0" err="1">
                <a:solidFill>
                  <a:schemeClr val="tx1">
                    <a:lumMod val="50000"/>
                  </a:schemeClr>
                </a:solidFill>
                <a:latin typeface="Arial" panose="020B0604020202020204" pitchFamily="34" charset="0"/>
                <a:cs typeface="Arial" panose="020B0604020202020204" pitchFamily="34" charset="0"/>
              </a:rPr>
              <a:t>thi</a:t>
            </a:r>
            <a:r>
              <a:rPr lang="en-US" sz="2000" dirty="0">
                <a:solidFill>
                  <a:schemeClr val="tx1">
                    <a:lumMod val="50000"/>
                  </a:schemeClr>
                </a:solidFill>
                <a:latin typeface="Arial" panose="020B0604020202020204" pitchFamily="34" charset="0"/>
                <a:cs typeface="Arial" panose="020B0604020202020204" pitchFamily="34" charset="0"/>
              </a:rPr>
              <a:t> </a:t>
            </a:r>
            <a:r>
              <a:rPr lang="en-US" sz="2000" dirty="0" err="1">
                <a:solidFill>
                  <a:schemeClr val="tx1">
                    <a:lumMod val="50000"/>
                  </a:schemeClr>
                </a:solidFill>
                <a:latin typeface="Arial" panose="020B0604020202020204" pitchFamily="34" charset="0"/>
                <a:cs typeface="Arial" panose="020B0604020202020204" pitchFamily="34" charset="0"/>
              </a:rPr>
              <a:t>học</a:t>
            </a:r>
            <a:r>
              <a:rPr lang="en-US" sz="2000" dirty="0">
                <a:solidFill>
                  <a:schemeClr val="tx1">
                    <a:lumMod val="50000"/>
                  </a:schemeClr>
                </a:solidFill>
                <a:latin typeface="Arial" panose="020B0604020202020204" pitchFamily="34" charset="0"/>
                <a:cs typeface="Arial" panose="020B0604020202020204" pitchFamily="34" charset="0"/>
              </a:rPr>
              <a:t> </a:t>
            </a:r>
            <a:r>
              <a:rPr lang="en-US" sz="2000" dirty="0" err="1">
                <a:solidFill>
                  <a:schemeClr val="tx1">
                    <a:lumMod val="50000"/>
                  </a:schemeClr>
                </a:solidFill>
                <a:latin typeface="Arial" panose="020B0604020202020204" pitchFamily="34" charset="0"/>
                <a:cs typeface="Arial" panose="020B0604020202020204" pitchFamily="34" charset="0"/>
              </a:rPr>
              <a:t>kỳ</a:t>
            </a:r>
            <a:r>
              <a:rPr lang="en-US" sz="2000" dirty="0">
                <a:solidFill>
                  <a:schemeClr val="tx1">
                    <a:lumMod val="50000"/>
                  </a:schemeClr>
                </a:solidFill>
                <a:latin typeface="Arial" panose="020B0604020202020204" pitchFamily="34" charset="0"/>
                <a:cs typeface="Arial" panose="020B0604020202020204" pitchFamily="34" charset="0"/>
              </a:rPr>
              <a:t>?</a:t>
            </a:r>
          </a:p>
        </p:txBody>
      </p:sp>
      <p:sp>
        <p:nvSpPr>
          <p:cNvPr id="9" name="Google Shape;76;p14">
            <a:extLst>
              <a:ext uri="{FF2B5EF4-FFF2-40B4-BE49-F238E27FC236}">
                <a16:creationId xmlns:a16="http://schemas.microsoft.com/office/drawing/2014/main" id="{79117730-AFBE-4B02-8E6A-39BE43998366}"/>
              </a:ext>
            </a:extLst>
          </p:cNvPr>
          <p:cNvSpPr txBox="1">
            <a:spLocks/>
          </p:cNvSpPr>
          <p:nvPr/>
        </p:nvSpPr>
        <p:spPr>
          <a:xfrm>
            <a:off x="395070" y="1432528"/>
            <a:ext cx="6501030" cy="1352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Đăng nhập thành công, thí sinh chọn mục </a:t>
            </a:r>
            <a:r>
              <a:rPr lang="vi-VN" sz="1800" dirty="0">
                <a:solidFill>
                  <a:schemeClr val="tx1">
                    <a:lumMod val="50000"/>
                  </a:schemeClr>
                </a:solidFill>
                <a:latin typeface="Arial" panose="020B0604020202020204" pitchFamily="34" charset="0"/>
                <a:cs typeface="Arial" panose="020B0604020202020204" pitchFamily="34" charset="0"/>
              </a:rPr>
              <a:t>Kỳ thi chính thức</a:t>
            </a:r>
            <a:r>
              <a:rPr lang="vi-VN" sz="1800" b="0" dirty="0">
                <a:solidFill>
                  <a:schemeClr val="tx1">
                    <a:lumMod val="50000"/>
                  </a:schemeClr>
                </a:solidFill>
                <a:latin typeface="Arial" panose="020B0604020202020204" pitchFamily="34" charset="0"/>
                <a:cs typeface="Arial" panose="020B0604020202020204" pitchFamily="34" charset="0"/>
              </a:rPr>
              <a:t> để xem danh sách các kỳ thi. Kỳ thi sẽ được hiển thị trước giờ thi khoảng 1 tiếng, học sinh chỉ có thể bắt đầu thi khi đến đúng giờ đã thông báo trong công văn.</a:t>
            </a:r>
            <a:endParaRPr lang="en-US" sz="1800" b="0" dirty="0">
              <a:solidFill>
                <a:schemeClr val="tx1">
                  <a:lumMod val="50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0E52AA4-ADBB-459F-BAB1-75C35AA627EA}"/>
              </a:ext>
            </a:extLst>
          </p:cNvPr>
          <p:cNvPicPr>
            <a:picLocks noChangeAspect="1"/>
          </p:cNvPicPr>
          <p:nvPr/>
        </p:nvPicPr>
        <p:blipFill>
          <a:blip r:embed="rId3"/>
          <a:stretch>
            <a:fillRect/>
          </a:stretch>
        </p:blipFill>
        <p:spPr>
          <a:xfrm>
            <a:off x="1743075" y="3320611"/>
            <a:ext cx="8705850" cy="1504950"/>
          </a:xfrm>
          <a:prstGeom prst="rect">
            <a:avLst/>
          </a:prstGeom>
        </p:spPr>
      </p:pic>
      <p:sp>
        <p:nvSpPr>
          <p:cNvPr id="10" name="Rectangle 9">
            <a:extLst>
              <a:ext uri="{FF2B5EF4-FFF2-40B4-BE49-F238E27FC236}">
                <a16:creationId xmlns:a16="http://schemas.microsoft.com/office/drawing/2014/main" id="{A8C20C65-883F-4CC2-BD88-173A18854AF9}"/>
              </a:ext>
            </a:extLst>
          </p:cNvPr>
          <p:cNvSpPr/>
          <p:nvPr/>
        </p:nvSpPr>
        <p:spPr>
          <a:xfrm>
            <a:off x="3740512" y="3964696"/>
            <a:ext cx="1688738" cy="6440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640669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FB40BAC-3E5F-4DAC-B626-3D4A5C3CE1E6}"/>
              </a:ext>
            </a:extLst>
          </p:cNvPr>
          <p:cNvPicPr>
            <a:picLocks noChangeAspect="1"/>
          </p:cNvPicPr>
          <p:nvPr/>
        </p:nvPicPr>
        <p:blipFill rotWithShape="1">
          <a:blip r:embed="rId2">
            <a:alphaModFix amt="5000"/>
          </a:blip>
          <a:srcRect l="499" t="18503" r="20222"/>
          <a:stretch/>
        </p:blipFill>
        <p:spPr>
          <a:xfrm>
            <a:off x="5752452" y="0"/>
            <a:ext cx="6439548" cy="6619876"/>
          </a:xfrm>
          <a:prstGeom prst="rect">
            <a:avLst/>
          </a:prstGeom>
        </p:spPr>
      </p:pic>
      <p:sp>
        <p:nvSpPr>
          <p:cNvPr id="7" name="Google Shape;76;p14">
            <a:extLst>
              <a:ext uri="{FF2B5EF4-FFF2-40B4-BE49-F238E27FC236}">
                <a16:creationId xmlns:a16="http://schemas.microsoft.com/office/drawing/2014/main" id="{12E6CB90-C5F8-41D3-90BA-402B5F4C7290}"/>
              </a:ext>
            </a:extLst>
          </p:cNvPr>
          <p:cNvSpPr txBox="1">
            <a:spLocks/>
          </p:cNvSpPr>
          <p:nvPr/>
        </p:nvSpPr>
        <p:spPr>
          <a:xfrm>
            <a:off x="3085668" y="-62512"/>
            <a:ext cx="6677025" cy="7633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gn="ctr"/>
            <a:r>
              <a:rPr lang="en-US" sz="2400">
                <a:solidFill>
                  <a:srgbClr val="3F51B5"/>
                </a:solidFill>
                <a:latin typeface="Arial" panose="020B0604020202020204" pitchFamily="34" charset="0"/>
                <a:cs typeface="Arial" panose="020B0604020202020204" pitchFamily="34" charset="0"/>
              </a:rPr>
              <a:t>Một số lưu ý trong quá trình thi</a:t>
            </a:r>
          </a:p>
        </p:txBody>
      </p:sp>
      <p:sp>
        <p:nvSpPr>
          <p:cNvPr id="6" name="Google Shape;76;p14">
            <a:extLst>
              <a:ext uri="{FF2B5EF4-FFF2-40B4-BE49-F238E27FC236}">
                <a16:creationId xmlns:a16="http://schemas.microsoft.com/office/drawing/2014/main" id="{62D3AAD6-29F8-4FB1-BB09-18928CAA6602}"/>
              </a:ext>
            </a:extLst>
          </p:cNvPr>
          <p:cNvSpPr txBox="1">
            <a:spLocks/>
          </p:cNvSpPr>
          <p:nvPr/>
        </p:nvSpPr>
        <p:spPr>
          <a:xfrm>
            <a:off x="395069" y="880079"/>
            <a:ext cx="7948831" cy="6761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2000">
                <a:solidFill>
                  <a:schemeClr val="tx1">
                    <a:lumMod val="50000"/>
                  </a:schemeClr>
                </a:solidFill>
                <a:latin typeface="Arial" panose="020B0604020202020204" pitchFamily="34" charset="0"/>
                <a:cs typeface="Arial" panose="020B0604020202020204" pitchFamily="34" charset="0"/>
              </a:rPr>
              <a:t>Câu 3: Em làm bài thi bằng điện thoại thông minh hoặc máy tính bảng, cần lưu ý những gì?</a:t>
            </a:r>
            <a:endParaRPr lang="en-US" sz="2000">
              <a:solidFill>
                <a:schemeClr val="tx1">
                  <a:lumMod val="50000"/>
                </a:schemeClr>
              </a:solidFill>
              <a:latin typeface="Arial" panose="020B0604020202020204" pitchFamily="34" charset="0"/>
              <a:cs typeface="Arial" panose="020B0604020202020204" pitchFamily="34" charset="0"/>
            </a:endParaRPr>
          </a:p>
        </p:txBody>
      </p:sp>
      <p:sp>
        <p:nvSpPr>
          <p:cNvPr id="9" name="Google Shape;76;p14">
            <a:extLst>
              <a:ext uri="{FF2B5EF4-FFF2-40B4-BE49-F238E27FC236}">
                <a16:creationId xmlns:a16="http://schemas.microsoft.com/office/drawing/2014/main" id="{79117730-AFBE-4B02-8E6A-39BE43998366}"/>
              </a:ext>
            </a:extLst>
          </p:cNvPr>
          <p:cNvSpPr txBox="1">
            <a:spLocks/>
          </p:cNvSpPr>
          <p:nvPr/>
        </p:nvSpPr>
        <p:spPr>
          <a:xfrm>
            <a:off x="395069" y="1760077"/>
            <a:ext cx="8082180" cy="13523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a:solidFill>
                  <a:schemeClr val="tx1">
                    <a:lumMod val="50000"/>
                  </a:schemeClr>
                </a:solidFill>
                <a:latin typeface="Arial" panose="020B0604020202020204" pitchFamily="34" charset="0"/>
                <a:cs typeface="Arial" panose="020B0604020202020204" pitchFamily="34" charset="0"/>
              </a:rPr>
              <a:t>Thí sinh được khuyến khích sử dụng máy tính để bàn hoặc máy tính xách tay để làm bài kiểm tra. Trong trường hợp thí sinh sử dụng thiết bị di động thông minh thì cần lưu ý như sau:</a:t>
            </a:r>
          </a:p>
          <a:p>
            <a:pPr>
              <a:buSzPct val="150000"/>
            </a:pPr>
            <a:endParaRPr lang="vi-VN" sz="1800" b="0">
              <a:solidFill>
                <a:schemeClr val="tx1">
                  <a:lumMod val="50000"/>
                </a:schemeClr>
              </a:solidFill>
              <a:latin typeface="Arial" panose="020B0604020202020204" pitchFamily="34" charset="0"/>
              <a:cs typeface="Arial" panose="020B0604020202020204" pitchFamily="34" charset="0"/>
            </a:endParaRPr>
          </a:p>
          <a:p>
            <a:pPr>
              <a:buSzPct val="150000"/>
            </a:pPr>
            <a:r>
              <a:rPr lang="vi-VN" sz="1800" b="0">
                <a:solidFill>
                  <a:schemeClr val="tx1">
                    <a:lumMod val="50000"/>
                  </a:schemeClr>
                </a:solidFill>
                <a:latin typeface="Arial" panose="020B0604020202020204" pitchFamily="34" charset="0"/>
                <a:cs typeface="Arial" panose="020B0604020202020204" pitchFamily="34" charset="0"/>
              </a:rPr>
              <a:t>1. Trong lúc làm bài thi không được tắt màn hình thiết bị di động. Nếu tắt màn hình, khi truy cập lại trang thi gặp sự cố, thí sinh thông báo GVCN lớp hoặc quản trị nhà trường để được hướng dẫn xử lý.</a:t>
            </a:r>
          </a:p>
          <a:p>
            <a:pPr>
              <a:buSzPct val="150000"/>
            </a:pPr>
            <a:endParaRPr lang="vi-VN" sz="1800" b="0">
              <a:solidFill>
                <a:schemeClr val="tx1">
                  <a:lumMod val="50000"/>
                </a:schemeClr>
              </a:solidFill>
              <a:latin typeface="Arial" panose="020B0604020202020204" pitchFamily="34" charset="0"/>
              <a:cs typeface="Arial" panose="020B0604020202020204" pitchFamily="34" charset="0"/>
            </a:endParaRPr>
          </a:p>
          <a:p>
            <a:pPr>
              <a:buSzPct val="150000"/>
            </a:pPr>
            <a:r>
              <a:rPr lang="vi-VN" sz="1800" b="0">
                <a:solidFill>
                  <a:schemeClr val="tx1">
                    <a:lumMod val="50000"/>
                  </a:schemeClr>
                </a:solidFill>
                <a:latin typeface="Arial" panose="020B0604020202020204" pitchFamily="34" charset="0"/>
                <a:cs typeface="Arial" panose="020B0604020202020204" pitchFamily="34" charset="0"/>
              </a:rPr>
              <a:t>2. Nếu thí sinh sử dụng mạng 3G, 4G, đường truyền không ổn định có thể dẫn đến sự cố trang thi. Trong trường hợp này, thí sinh thông báo GVCN lớp hoặc quản trị nhà trường để được hướng dẫn xử lý.</a:t>
            </a:r>
          </a:p>
          <a:p>
            <a:pPr>
              <a:buSzPct val="150000"/>
            </a:pPr>
            <a:endParaRPr lang="vi-VN" sz="1800" b="0">
              <a:solidFill>
                <a:schemeClr val="tx1">
                  <a:lumMod val="50000"/>
                </a:schemeClr>
              </a:solidFill>
              <a:latin typeface="Arial" panose="020B0604020202020204" pitchFamily="34" charset="0"/>
              <a:cs typeface="Arial" panose="020B0604020202020204" pitchFamily="34" charset="0"/>
            </a:endParaRPr>
          </a:p>
          <a:p>
            <a:pPr>
              <a:buSzPct val="150000"/>
            </a:pPr>
            <a:r>
              <a:rPr lang="vi-VN" sz="1800" b="0">
                <a:solidFill>
                  <a:schemeClr val="tx1">
                    <a:lumMod val="50000"/>
                  </a:schemeClr>
                </a:solidFill>
                <a:latin typeface="Arial" panose="020B0604020202020204" pitchFamily="34" charset="0"/>
                <a:cs typeface="Arial" panose="020B0604020202020204" pitchFamily="34" charset="0"/>
              </a:rPr>
              <a:t>3. Một số trình duyệt trên thiết bị di động thông minh không được hỗ trợ, thí sinh vui lòng sử dụng trình duyệt Chrome phiên bản mới nhất để tham gia thi khảo sát.</a:t>
            </a:r>
          </a:p>
        </p:txBody>
      </p:sp>
    </p:spTree>
    <p:extLst>
      <p:ext uri="{BB962C8B-B14F-4D97-AF65-F5344CB8AC3E}">
        <p14:creationId xmlns:p14="http://schemas.microsoft.com/office/powerpoint/2010/main" val="38735041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FB40BAC-3E5F-4DAC-B626-3D4A5C3CE1E6}"/>
              </a:ext>
            </a:extLst>
          </p:cNvPr>
          <p:cNvPicPr>
            <a:picLocks noChangeAspect="1"/>
          </p:cNvPicPr>
          <p:nvPr/>
        </p:nvPicPr>
        <p:blipFill rotWithShape="1">
          <a:blip r:embed="rId2">
            <a:alphaModFix amt="5000"/>
          </a:blip>
          <a:srcRect l="499" t="18503" r="20222"/>
          <a:stretch/>
        </p:blipFill>
        <p:spPr>
          <a:xfrm>
            <a:off x="5752452" y="0"/>
            <a:ext cx="6439548" cy="6619876"/>
          </a:xfrm>
          <a:prstGeom prst="rect">
            <a:avLst/>
          </a:prstGeom>
        </p:spPr>
      </p:pic>
      <p:sp>
        <p:nvSpPr>
          <p:cNvPr id="7" name="Google Shape;76;p14">
            <a:extLst>
              <a:ext uri="{FF2B5EF4-FFF2-40B4-BE49-F238E27FC236}">
                <a16:creationId xmlns:a16="http://schemas.microsoft.com/office/drawing/2014/main" id="{12E6CB90-C5F8-41D3-90BA-402B5F4C7290}"/>
              </a:ext>
            </a:extLst>
          </p:cNvPr>
          <p:cNvSpPr txBox="1">
            <a:spLocks/>
          </p:cNvSpPr>
          <p:nvPr/>
        </p:nvSpPr>
        <p:spPr>
          <a:xfrm>
            <a:off x="3085668" y="-62512"/>
            <a:ext cx="6677025" cy="7633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gn="ctr"/>
            <a:r>
              <a:rPr lang="en-US" sz="2400">
                <a:solidFill>
                  <a:srgbClr val="3F51B5"/>
                </a:solidFill>
                <a:latin typeface="Arial" panose="020B0604020202020204" pitchFamily="34" charset="0"/>
                <a:cs typeface="Arial" panose="020B0604020202020204" pitchFamily="34" charset="0"/>
              </a:rPr>
              <a:t>Một số lưu ý trong quá trình thi</a:t>
            </a:r>
          </a:p>
        </p:txBody>
      </p:sp>
      <p:sp>
        <p:nvSpPr>
          <p:cNvPr id="6" name="Google Shape;76;p14">
            <a:extLst>
              <a:ext uri="{FF2B5EF4-FFF2-40B4-BE49-F238E27FC236}">
                <a16:creationId xmlns:a16="http://schemas.microsoft.com/office/drawing/2014/main" id="{62D3AAD6-29F8-4FB1-BB09-18928CAA6602}"/>
              </a:ext>
            </a:extLst>
          </p:cNvPr>
          <p:cNvSpPr txBox="1">
            <a:spLocks/>
          </p:cNvSpPr>
          <p:nvPr/>
        </p:nvSpPr>
        <p:spPr>
          <a:xfrm>
            <a:off x="395069" y="880079"/>
            <a:ext cx="7948831" cy="6761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2000" dirty="0">
                <a:solidFill>
                  <a:schemeClr val="tx1">
                    <a:lumMod val="50000"/>
                  </a:schemeClr>
                </a:solidFill>
                <a:latin typeface="Arial" panose="020B0604020202020204" pitchFamily="34" charset="0"/>
                <a:cs typeface="Arial" panose="020B0604020202020204" pitchFamily="34" charset="0"/>
              </a:rPr>
              <a:t>Câu 4: Lỗi đăng nhập hoặc thí sinh đăng nhập thành công, chọn kỳ thi kích chi tiết hệ thống báo đang nâng cấp?</a:t>
            </a:r>
            <a:endParaRPr lang="en-US" sz="2000" dirty="0">
              <a:solidFill>
                <a:schemeClr val="tx1">
                  <a:lumMod val="50000"/>
                </a:schemeClr>
              </a:solidFill>
              <a:latin typeface="Arial" panose="020B0604020202020204" pitchFamily="34" charset="0"/>
              <a:cs typeface="Arial" panose="020B0604020202020204" pitchFamily="34" charset="0"/>
            </a:endParaRPr>
          </a:p>
        </p:txBody>
      </p:sp>
      <p:sp>
        <p:nvSpPr>
          <p:cNvPr id="9" name="Google Shape;76;p14">
            <a:extLst>
              <a:ext uri="{FF2B5EF4-FFF2-40B4-BE49-F238E27FC236}">
                <a16:creationId xmlns:a16="http://schemas.microsoft.com/office/drawing/2014/main" id="{79117730-AFBE-4B02-8E6A-39BE43998366}"/>
              </a:ext>
            </a:extLst>
          </p:cNvPr>
          <p:cNvSpPr txBox="1">
            <a:spLocks/>
          </p:cNvSpPr>
          <p:nvPr/>
        </p:nvSpPr>
        <p:spPr>
          <a:xfrm>
            <a:off x="395069" y="1760078"/>
            <a:ext cx="8082180" cy="954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Trong trường hợp này, thí sinh reset moderm mạng, xóa dữ liệu trình duyệt web hoặc chuyển sang sử dụng mạng 3G, 4G rồi đăng nhập lại vào bài thi.</a:t>
            </a:r>
          </a:p>
        </p:txBody>
      </p:sp>
      <p:sp>
        <p:nvSpPr>
          <p:cNvPr id="8" name="Google Shape;76;p14">
            <a:extLst>
              <a:ext uri="{FF2B5EF4-FFF2-40B4-BE49-F238E27FC236}">
                <a16:creationId xmlns:a16="http://schemas.microsoft.com/office/drawing/2014/main" id="{7B328D26-2719-4F29-823A-B1C53842865F}"/>
              </a:ext>
            </a:extLst>
          </p:cNvPr>
          <p:cNvSpPr txBox="1">
            <a:spLocks/>
          </p:cNvSpPr>
          <p:nvPr/>
        </p:nvSpPr>
        <p:spPr>
          <a:xfrm>
            <a:off x="395069" y="2615419"/>
            <a:ext cx="7948831" cy="6761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2000" dirty="0">
                <a:solidFill>
                  <a:schemeClr val="tx1">
                    <a:lumMod val="50000"/>
                  </a:schemeClr>
                </a:solidFill>
                <a:latin typeface="Arial" panose="020B0604020202020204" pitchFamily="34" charset="0"/>
                <a:cs typeface="Arial" panose="020B0604020202020204" pitchFamily="34" charset="0"/>
              </a:rPr>
              <a:t>Câu 5: Khi vào bài </a:t>
            </a:r>
            <a:r>
              <a:rPr lang="en-US" sz="2000" dirty="0" err="1">
                <a:solidFill>
                  <a:schemeClr val="tx1">
                    <a:lumMod val="50000"/>
                  </a:schemeClr>
                </a:solidFill>
                <a:latin typeface="Arial" panose="020B0604020202020204" pitchFamily="34" charset="0"/>
                <a:cs typeface="Arial" panose="020B0604020202020204" pitchFamily="34" charset="0"/>
              </a:rPr>
              <a:t>thi</a:t>
            </a:r>
            <a:r>
              <a:rPr lang="vi-VN" sz="2000" dirty="0">
                <a:solidFill>
                  <a:schemeClr val="tx1">
                    <a:lumMod val="50000"/>
                  </a:schemeClr>
                </a:solidFill>
                <a:latin typeface="Arial" panose="020B0604020202020204" pitchFamily="34" charset="0"/>
                <a:cs typeface="Arial" panose="020B0604020202020204" pitchFamily="34" charset="0"/>
              </a:rPr>
              <a:t>, em không xem được ảnh hoặc nội dung công thức?</a:t>
            </a:r>
            <a:endParaRPr lang="en-US" sz="2000" dirty="0">
              <a:solidFill>
                <a:schemeClr val="tx1">
                  <a:lumMod val="50000"/>
                </a:schemeClr>
              </a:solidFill>
              <a:latin typeface="Arial" panose="020B0604020202020204" pitchFamily="34" charset="0"/>
              <a:cs typeface="Arial" panose="020B0604020202020204" pitchFamily="34" charset="0"/>
            </a:endParaRPr>
          </a:p>
        </p:txBody>
      </p:sp>
      <p:sp>
        <p:nvSpPr>
          <p:cNvPr id="10" name="Google Shape;76;p14">
            <a:extLst>
              <a:ext uri="{FF2B5EF4-FFF2-40B4-BE49-F238E27FC236}">
                <a16:creationId xmlns:a16="http://schemas.microsoft.com/office/drawing/2014/main" id="{09E712BB-50A3-4936-B367-0194879E433A}"/>
              </a:ext>
            </a:extLst>
          </p:cNvPr>
          <p:cNvSpPr txBox="1">
            <a:spLocks/>
          </p:cNvSpPr>
          <p:nvPr/>
        </p:nvSpPr>
        <p:spPr>
          <a:xfrm>
            <a:off x="395069" y="3495418"/>
            <a:ext cx="8082180" cy="954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Trong trường hợp này, thí sinh kiểm tra lại đường truyền Internet để đảm bảo đường truyền ổn định. Sau đó, thí sinh tải lại trang làm bài thi (VÍ dụ : thao tác F5 trên trình duyệt)</a:t>
            </a:r>
          </a:p>
        </p:txBody>
      </p:sp>
      <p:sp>
        <p:nvSpPr>
          <p:cNvPr id="11" name="Google Shape;76;p14">
            <a:extLst>
              <a:ext uri="{FF2B5EF4-FFF2-40B4-BE49-F238E27FC236}">
                <a16:creationId xmlns:a16="http://schemas.microsoft.com/office/drawing/2014/main" id="{8D4CD3A8-974C-4857-A231-DD06ED8FCA27}"/>
              </a:ext>
            </a:extLst>
          </p:cNvPr>
          <p:cNvSpPr txBox="1">
            <a:spLocks/>
          </p:cNvSpPr>
          <p:nvPr/>
        </p:nvSpPr>
        <p:spPr>
          <a:xfrm>
            <a:off x="395069" y="4633782"/>
            <a:ext cx="7948831" cy="6761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2000" dirty="0">
                <a:solidFill>
                  <a:schemeClr val="tx1">
                    <a:lumMod val="50000"/>
                  </a:schemeClr>
                </a:solidFill>
                <a:latin typeface="Arial" panose="020B0604020202020204" pitchFamily="34" charset="0"/>
                <a:cs typeface="Arial" panose="020B0604020202020204" pitchFamily="34" charset="0"/>
              </a:rPr>
              <a:t>Câu 6: Khi vào bài </a:t>
            </a:r>
            <a:r>
              <a:rPr lang="en-US" sz="2000" dirty="0" err="1">
                <a:solidFill>
                  <a:schemeClr val="tx1">
                    <a:lumMod val="50000"/>
                  </a:schemeClr>
                </a:solidFill>
                <a:latin typeface="Arial" panose="020B0604020202020204" pitchFamily="34" charset="0"/>
                <a:cs typeface="Arial" panose="020B0604020202020204" pitchFamily="34" charset="0"/>
              </a:rPr>
              <a:t>thi</a:t>
            </a:r>
            <a:r>
              <a:rPr lang="vi-VN" sz="2000" dirty="0">
                <a:solidFill>
                  <a:schemeClr val="tx1">
                    <a:lumMod val="50000"/>
                  </a:schemeClr>
                </a:solidFill>
                <a:latin typeface="Arial" panose="020B0604020202020204" pitchFamily="34" charset="0"/>
                <a:cs typeface="Arial" panose="020B0604020202020204" pitchFamily="34" charset="0"/>
              </a:rPr>
              <a:t>, em đã kích hoạt mã ca thi, vào thi không thấy đề hoặc không hiển thị đồng hồ tính thời gian thi ?</a:t>
            </a:r>
            <a:endParaRPr lang="en-US" sz="2000" dirty="0">
              <a:solidFill>
                <a:schemeClr val="tx1">
                  <a:lumMod val="50000"/>
                </a:schemeClr>
              </a:solidFill>
              <a:latin typeface="Arial" panose="020B0604020202020204" pitchFamily="34" charset="0"/>
              <a:cs typeface="Arial" panose="020B0604020202020204" pitchFamily="34" charset="0"/>
            </a:endParaRPr>
          </a:p>
        </p:txBody>
      </p:sp>
      <p:sp>
        <p:nvSpPr>
          <p:cNvPr id="12" name="Google Shape;76;p14">
            <a:extLst>
              <a:ext uri="{FF2B5EF4-FFF2-40B4-BE49-F238E27FC236}">
                <a16:creationId xmlns:a16="http://schemas.microsoft.com/office/drawing/2014/main" id="{D0587A8B-BC69-4CF1-9397-33BE32AAEE46}"/>
              </a:ext>
            </a:extLst>
          </p:cNvPr>
          <p:cNvSpPr txBox="1">
            <a:spLocks/>
          </p:cNvSpPr>
          <p:nvPr/>
        </p:nvSpPr>
        <p:spPr>
          <a:xfrm>
            <a:off x="395069" y="5513781"/>
            <a:ext cx="8082180" cy="954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Trong trường hợp này, thí sinh kiểm tra lại đường truyền Internet để đảm bảo đường truyền ổn định. Sau đó, thí sinh tải lại trang làm bài thi</a:t>
            </a:r>
            <a:r>
              <a:rPr lang="en-US" sz="1800" b="0" dirty="0">
                <a:solidFill>
                  <a:schemeClr val="tx1">
                    <a:lumMod val="50000"/>
                  </a:schemeClr>
                </a:solidFill>
                <a:latin typeface="Arial" panose="020B0604020202020204" pitchFamily="34" charset="0"/>
                <a:cs typeface="Arial" panose="020B0604020202020204" pitchFamily="34" charset="0"/>
              </a:rPr>
              <a:t> </a:t>
            </a:r>
            <a:r>
              <a:rPr lang="vi-VN" sz="1800" b="0" dirty="0">
                <a:solidFill>
                  <a:schemeClr val="tx1">
                    <a:lumMod val="50000"/>
                  </a:schemeClr>
                </a:solidFill>
                <a:latin typeface="Arial" panose="020B0604020202020204" pitchFamily="34" charset="0"/>
                <a:cs typeface="Arial" panose="020B0604020202020204" pitchFamily="34" charset="0"/>
              </a:rPr>
              <a:t>(VÍ dụ : thao tác F5 trên trình duyệt)</a:t>
            </a:r>
          </a:p>
        </p:txBody>
      </p:sp>
    </p:spTree>
    <p:extLst>
      <p:ext uri="{BB962C8B-B14F-4D97-AF65-F5344CB8AC3E}">
        <p14:creationId xmlns:p14="http://schemas.microsoft.com/office/powerpoint/2010/main" val="31894691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FB40BAC-3E5F-4DAC-B626-3D4A5C3CE1E6}"/>
              </a:ext>
            </a:extLst>
          </p:cNvPr>
          <p:cNvPicPr>
            <a:picLocks noChangeAspect="1"/>
          </p:cNvPicPr>
          <p:nvPr/>
        </p:nvPicPr>
        <p:blipFill rotWithShape="1">
          <a:blip r:embed="rId2">
            <a:alphaModFix amt="5000"/>
          </a:blip>
          <a:srcRect l="499" t="18503" r="20222"/>
          <a:stretch/>
        </p:blipFill>
        <p:spPr>
          <a:xfrm>
            <a:off x="5752452" y="0"/>
            <a:ext cx="6439548" cy="6619876"/>
          </a:xfrm>
          <a:prstGeom prst="rect">
            <a:avLst/>
          </a:prstGeom>
        </p:spPr>
      </p:pic>
      <p:sp>
        <p:nvSpPr>
          <p:cNvPr id="7" name="Google Shape;76;p14">
            <a:extLst>
              <a:ext uri="{FF2B5EF4-FFF2-40B4-BE49-F238E27FC236}">
                <a16:creationId xmlns:a16="http://schemas.microsoft.com/office/drawing/2014/main" id="{12E6CB90-C5F8-41D3-90BA-402B5F4C7290}"/>
              </a:ext>
            </a:extLst>
          </p:cNvPr>
          <p:cNvSpPr txBox="1">
            <a:spLocks/>
          </p:cNvSpPr>
          <p:nvPr/>
        </p:nvSpPr>
        <p:spPr>
          <a:xfrm>
            <a:off x="3085668" y="-62512"/>
            <a:ext cx="6677025" cy="7633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gn="ctr"/>
            <a:r>
              <a:rPr lang="en-US" sz="2400">
                <a:solidFill>
                  <a:srgbClr val="3F51B5"/>
                </a:solidFill>
                <a:latin typeface="Arial" panose="020B0604020202020204" pitchFamily="34" charset="0"/>
                <a:cs typeface="Arial" panose="020B0604020202020204" pitchFamily="34" charset="0"/>
              </a:rPr>
              <a:t>Một số lưu ý trong quá trình thi</a:t>
            </a:r>
          </a:p>
        </p:txBody>
      </p:sp>
      <p:sp>
        <p:nvSpPr>
          <p:cNvPr id="6" name="Google Shape;76;p14">
            <a:extLst>
              <a:ext uri="{FF2B5EF4-FFF2-40B4-BE49-F238E27FC236}">
                <a16:creationId xmlns:a16="http://schemas.microsoft.com/office/drawing/2014/main" id="{62D3AAD6-29F8-4FB1-BB09-18928CAA6602}"/>
              </a:ext>
            </a:extLst>
          </p:cNvPr>
          <p:cNvSpPr txBox="1">
            <a:spLocks/>
          </p:cNvSpPr>
          <p:nvPr/>
        </p:nvSpPr>
        <p:spPr>
          <a:xfrm>
            <a:off x="395069" y="880079"/>
            <a:ext cx="7948831" cy="4819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2000">
                <a:solidFill>
                  <a:schemeClr val="tx1">
                    <a:lumMod val="50000"/>
                  </a:schemeClr>
                </a:solidFill>
                <a:latin typeface="Arial" panose="020B0604020202020204" pitchFamily="34" charset="0"/>
                <a:cs typeface="Arial" panose="020B0604020202020204" pitchFamily="34" charset="0"/>
              </a:rPr>
              <a:t>Câu 7: Khi em đang làm bài thì bị mất kết nối Internet?</a:t>
            </a:r>
            <a:endParaRPr lang="en-US" sz="2000">
              <a:solidFill>
                <a:schemeClr val="tx1">
                  <a:lumMod val="50000"/>
                </a:schemeClr>
              </a:solidFill>
              <a:latin typeface="Arial" panose="020B0604020202020204" pitchFamily="34" charset="0"/>
              <a:cs typeface="Arial" panose="020B0604020202020204" pitchFamily="34" charset="0"/>
            </a:endParaRPr>
          </a:p>
        </p:txBody>
      </p:sp>
      <p:sp>
        <p:nvSpPr>
          <p:cNvPr id="9" name="Google Shape;76;p14">
            <a:extLst>
              <a:ext uri="{FF2B5EF4-FFF2-40B4-BE49-F238E27FC236}">
                <a16:creationId xmlns:a16="http://schemas.microsoft.com/office/drawing/2014/main" id="{79117730-AFBE-4B02-8E6A-39BE43998366}"/>
              </a:ext>
            </a:extLst>
          </p:cNvPr>
          <p:cNvSpPr txBox="1">
            <a:spLocks/>
          </p:cNvSpPr>
          <p:nvPr/>
        </p:nvSpPr>
        <p:spPr>
          <a:xfrm>
            <a:off x="395069" y="1362075"/>
            <a:ext cx="8082180" cy="954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a:solidFill>
                  <a:schemeClr val="tx1">
                    <a:lumMod val="50000"/>
                  </a:schemeClr>
                </a:solidFill>
                <a:latin typeface="Arial" panose="020B0604020202020204" pitchFamily="34" charset="0"/>
                <a:cs typeface="Arial" panose="020B0604020202020204" pitchFamily="34" charset="0"/>
              </a:rPr>
              <a:t>Trong trường hợp này, Hệ thống sẽ hiển thị thông báo mất internet và tự động kết nối lại khi có mạng. Trong thời gian mất mạng, thí sinh vẫn có thể làm bài bình thường, tuy nhiên nếu hết giờ làm bài vẫn chưa có kết nối internet, bài làm của thí sinh sẽ không được ghi nhận.</a:t>
            </a:r>
          </a:p>
        </p:txBody>
      </p:sp>
      <p:sp>
        <p:nvSpPr>
          <p:cNvPr id="8" name="Google Shape;76;p14">
            <a:extLst>
              <a:ext uri="{FF2B5EF4-FFF2-40B4-BE49-F238E27FC236}">
                <a16:creationId xmlns:a16="http://schemas.microsoft.com/office/drawing/2014/main" id="{7B328D26-2719-4F29-823A-B1C53842865F}"/>
              </a:ext>
            </a:extLst>
          </p:cNvPr>
          <p:cNvSpPr txBox="1">
            <a:spLocks/>
          </p:cNvSpPr>
          <p:nvPr/>
        </p:nvSpPr>
        <p:spPr>
          <a:xfrm>
            <a:off x="395069" y="2615419"/>
            <a:ext cx="7948831" cy="6761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2000">
                <a:solidFill>
                  <a:schemeClr val="tx1">
                    <a:lumMod val="50000"/>
                  </a:schemeClr>
                </a:solidFill>
                <a:latin typeface="Arial" panose="020B0604020202020204" pitchFamily="34" charset="0"/>
                <a:cs typeface="Arial" panose="020B0604020202020204" pitchFamily="34" charset="0"/>
              </a:rPr>
              <a:t>Câu 8: Khi nộp bài, em bị mất kết nối Internet?</a:t>
            </a:r>
            <a:endParaRPr lang="en-US" sz="2000">
              <a:solidFill>
                <a:schemeClr val="tx1">
                  <a:lumMod val="50000"/>
                </a:schemeClr>
              </a:solidFill>
              <a:latin typeface="Arial" panose="020B0604020202020204" pitchFamily="34" charset="0"/>
              <a:cs typeface="Arial" panose="020B0604020202020204" pitchFamily="34" charset="0"/>
            </a:endParaRPr>
          </a:p>
        </p:txBody>
      </p:sp>
      <p:sp>
        <p:nvSpPr>
          <p:cNvPr id="11" name="Google Shape;76;p14">
            <a:extLst>
              <a:ext uri="{FF2B5EF4-FFF2-40B4-BE49-F238E27FC236}">
                <a16:creationId xmlns:a16="http://schemas.microsoft.com/office/drawing/2014/main" id="{8D4CD3A8-974C-4857-A231-DD06ED8FCA27}"/>
              </a:ext>
            </a:extLst>
          </p:cNvPr>
          <p:cNvSpPr txBox="1">
            <a:spLocks/>
          </p:cNvSpPr>
          <p:nvPr/>
        </p:nvSpPr>
        <p:spPr>
          <a:xfrm>
            <a:off x="395069" y="4091839"/>
            <a:ext cx="7948831" cy="6761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2000" dirty="0">
                <a:solidFill>
                  <a:schemeClr val="tx1">
                    <a:lumMod val="50000"/>
                  </a:schemeClr>
                </a:solidFill>
                <a:latin typeface="Arial" panose="020B0604020202020204" pitchFamily="34" charset="0"/>
                <a:cs typeface="Arial" panose="020B0604020202020204" pitchFamily="34" charset="0"/>
              </a:rPr>
              <a:t>Câu 9: Khi đang làm bài, máy tính hoặc thiết bị di động thông minh bị sập nguồn?</a:t>
            </a:r>
            <a:endParaRPr lang="en-US" sz="2000" dirty="0">
              <a:solidFill>
                <a:schemeClr val="tx1">
                  <a:lumMod val="50000"/>
                </a:schemeClr>
              </a:solidFill>
              <a:latin typeface="Arial" panose="020B0604020202020204" pitchFamily="34" charset="0"/>
              <a:cs typeface="Arial" panose="020B0604020202020204" pitchFamily="34" charset="0"/>
            </a:endParaRPr>
          </a:p>
        </p:txBody>
      </p:sp>
      <p:sp>
        <p:nvSpPr>
          <p:cNvPr id="12" name="Google Shape;76;p14">
            <a:extLst>
              <a:ext uri="{FF2B5EF4-FFF2-40B4-BE49-F238E27FC236}">
                <a16:creationId xmlns:a16="http://schemas.microsoft.com/office/drawing/2014/main" id="{D0587A8B-BC69-4CF1-9397-33BE32AAEE46}"/>
              </a:ext>
            </a:extLst>
          </p:cNvPr>
          <p:cNvSpPr txBox="1">
            <a:spLocks/>
          </p:cNvSpPr>
          <p:nvPr/>
        </p:nvSpPr>
        <p:spPr>
          <a:xfrm>
            <a:off x="395069" y="4859858"/>
            <a:ext cx="8082180" cy="16171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dirty="0">
                <a:solidFill>
                  <a:schemeClr val="tx1">
                    <a:lumMod val="50000"/>
                  </a:schemeClr>
                </a:solidFill>
                <a:latin typeface="Arial" panose="020B0604020202020204" pitchFamily="34" charset="0"/>
                <a:cs typeface="Arial" panose="020B0604020202020204" pitchFamily="34" charset="0"/>
              </a:rPr>
              <a:t>Trong trường hợp này, thời gian làm bài của thí sinh vẫn chạy ngầm, thí sinh khởi động lại máy tính hoặc thiết bị di động thông minh và vào lại đúng kỳ </a:t>
            </a:r>
            <a:r>
              <a:rPr lang="en-US" sz="1800" b="0" dirty="0" err="1">
                <a:solidFill>
                  <a:schemeClr val="tx1">
                    <a:lumMod val="50000"/>
                  </a:schemeClr>
                </a:solidFill>
                <a:latin typeface="Arial" panose="020B0604020202020204" pitchFamily="34" charset="0"/>
                <a:cs typeface="Arial" panose="020B0604020202020204" pitchFamily="34" charset="0"/>
              </a:rPr>
              <a:t>thi</a:t>
            </a:r>
            <a:r>
              <a:rPr lang="vi-VN" sz="1800" b="0" dirty="0">
                <a:solidFill>
                  <a:schemeClr val="tx1">
                    <a:lumMod val="50000"/>
                  </a:schemeClr>
                </a:solidFill>
                <a:latin typeface="Arial" panose="020B0604020202020204" pitchFamily="34" charset="0"/>
                <a:cs typeface="Arial" panose="020B0604020202020204" pitchFamily="34" charset="0"/>
              </a:rPr>
              <a:t> để làm bài tiếp. Nếu sập nguồn quá thời gian thi hoặc thí sinh muốn đổi sang thiết bị khác thì liên hệ quản trị nhà trường hoặc Giáo viên chủ nhiệm để được xử lý cho thi lại.</a:t>
            </a:r>
          </a:p>
        </p:txBody>
      </p:sp>
      <p:sp>
        <p:nvSpPr>
          <p:cNvPr id="13" name="Google Shape;76;p14">
            <a:extLst>
              <a:ext uri="{FF2B5EF4-FFF2-40B4-BE49-F238E27FC236}">
                <a16:creationId xmlns:a16="http://schemas.microsoft.com/office/drawing/2014/main" id="{F2FF5A29-2E81-4FE2-93EC-1865E915444F}"/>
              </a:ext>
            </a:extLst>
          </p:cNvPr>
          <p:cNvSpPr txBox="1">
            <a:spLocks/>
          </p:cNvSpPr>
          <p:nvPr/>
        </p:nvSpPr>
        <p:spPr>
          <a:xfrm>
            <a:off x="395069" y="3045383"/>
            <a:ext cx="8082180" cy="954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buSzPct val="150000"/>
            </a:pPr>
            <a:r>
              <a:rPr lang="vi-VN" sz="1800" b="0">
                <a:solidFill>
                  <a:schemeClr val="tx1">
                    <a:lumMod val="50000"/>
                  </a:schemeClr>
                </a:solidFill>
                <a:latin typeface="Arial" panose="020B0604020202020204" pitchFamily="34" charset="0"/>
                <a:cs typeface="Arial" panose="020B0604020202020204" pitchFamily="34" charset="0"/>
              </a:rPr>
              <a:t>Trong trường hợp này, hệ thống sẽ dành 1 khoảng thời gian 60s, nếu có mạng trong thời gian đó thì sẽ nộp bài thành công, nếu quá thời gian trên, trình duyệt sẽ tải bài làm của thí sinh dưới dạng ảnh về thiết bị. </a:t>
            </a:r>
          </a:p>
        </p:txBody>
      </p:sp>
    </p:spTree>
    <p:extLst>
      <p:ext uri="{BB962C8B-B14F-4D97-AF65-F5344CB8AC3E}">
        <p14:creationId xmlns:p14="http://schemas.microsoft.com/office/powerpoint/2010/main" val="40814838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1269</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Montserrat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ANH MINH</dc:creator>
  <cp:lastModifiedBy>TRAN ANH MINH</cp:lastModifiedBy>
  <cp:revision>19</cp:revision>
  <dcterms:created xsi:type="dcterms:W3CDTF">2021-05-25T02:03:26Z</dcterms:created>
  <dcterms:modified xsi:type="dcterms:W3CDTF">2021-07-19T07:23:28Z</dcterms:modified>
</cp:coreProperties>
</file>